
<file path=[Content_Types].xml><?xml version="1.0" encoding="utf-8"?>
<Types xmlns="http://schemas.openxmlformats.org/package/2006/content-types">
  <Default Extension="png" ContentType="image/png"/>
  <Default Extension="rels" ContentType="application/vnd.openxmlformats-package.relationships+xml"/>
  <Default Extension="xml" ContentType="application/xml"/>
  <Default Extension="fntdata" ContentType="application/x-fontdata"/>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ppt/metadata" ContentType="application/binary"/>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48" r:id="rId1"/>
  </p:sldMasterIdLst>
  <p:notesMasterIdLst>
    <p:notesMasterId r:id="rId19"/>
  </p:notesMasterIdLst>
  <p:sldIdLst>
    <p:sldId id="256" r:id="rId2"/>
    <p:sldId id="257" r:id="rId3"/>
    <p:sldId id="258" r:id="rId4"/>
    <p:sldId id="259" r:id="rId5"/>
    <p:sldId id="260" r:id="rId6"/>
    <p:sldId id="261" r:id="rId7"/>
    <p:sldId id="262" r:id="rId8"/>
    <p:sldId id="263" r:id="rId9"/>
    <p:sldId id="264" r:id="rId10"/>
    <p:sldId id="265" r:id="rId11"/>
    <p:sldId id="266" r:id="rId12"/>
    <p:sldId id="267" r:id="rId13"/>
    <p:sldId id="268" r:id="rId14"/>
    <p:sldId id="269" r:id="rId15"/>
    <p:sldId id="270" r:id="rId16"/>
    <p:sldId id="271" r:id="rId17"/>
    <p:sldId id="272" r:id="rId18"/>
  </p:sldIdLst>
  <p:sldSz cx="9144000" cy="6858000" type="screen4x3"/>
  <p:notesSz cx="6797675" cy="9926638"/>
  <p:embeddedFontLst>
    <p:embeddedFont>
      <p:font typeface="Amatic SC" panose="020B0604020202020204" charset="-79"/>
      <p:regular r:id="rId20"/>
      <p:bold r:id="rId21"/>
    </p:embeddedFont>
    <p:embeddedFont>
      <p:font typeface="Calibri" panose="020F0502020204030204" pitchFamily="34" charset="0"/>
      <p:regular r:id="rId22"/>
      <p:bold r:id="rId23"/>
      <p:italic r:id="rId24"/>
      <p:boldItalic r:id="rId25"/>
    </p:embeddedFont>
    <p:embeddedFont>
      <p:font typeface="Calibri Light" panose="020F0302020204030204" pitchFamily="34" charset="0"/>
      <p:regular r:id="rId26"/>
      <p:italic r:id="rId27"/>
    </p:embeddedFont>
    <p:embeddedFont>
      <p:font typeface="Source Code Pro" panose="020B0604020202020204" charset="0"/>
      <p:regular r:id="rId28"/>
      <p:bold r:id="rId29"/>
      <p:italic r:id="rId30"/>
      <p:boldItalic r:id="rId31"/>
    </p:embeddedFont>
    <p:embeddedFont>
      <p:font typeface="Overlock" panose="020B0604020202020204" charset="0"/>
      <p:regular r:id="rId32"/>
      <p:bold r:id="rId33"/>
      <p:italic r:id="rId34"/>
      <p:boldItalic r:id="rId35"/>
    </p:embeddedFont>
    <p:embeddedFont>
      <p:font typeface="Trebuchet MS" panose="020B0603020202020204" pitchFamily="34" charset="0"/>
      <p:regular r:id="rId36"/>
      <p:bold r:id="rId37"/>
      <p:italic r:id="rId38"/>
      <p:boldItalic r:id="rId39"/>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r:id="rId40" roundtripDataSignature="AMtx7miFbVhi/2/Fww6SEGPxdJSALj8GQA=="/>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1A4ACEEC-23DF-41E4-BDBF-26AF818E38A2}">
  <a:tblStyle styleId="{1A4ACEEC-23DF-41E4-BDBF-26AF818E38A2}" styleName="Table_0">
    <a:wholeTbl>
      <a:tcTxStyle b="off" i="off">
        <a:font>
          <a:latin typeface="Trebuchet MS"/>
          <a:ea typeface="Trebuchet MS"/>
          <a:cs typeface="Trebuchet MS"/>
        </a:font>
        <a:schemeClr val="dk1"/>
      </a:tcTxStyle>
      <a:tcStyle>
        <a:tcBdr>
          <a:left>
            <a:ln w="12700" cap="flat" cmpd="sng">
              <a:solidFill>
                <a:schemeClr val="lt1"/>
              </a:solidFill>
              <a:prstDash val="solid"/>
              <a:round/>
              <a:headEnd type="none" w="sm" len="sm"/>
              <a:tailEnd type="none" w="sm" len="sm"/>
            </a:ln>
          </a:left>
          <a:right>
            <a:ln w="12700" cap="flat" cmpd="sng">
              <a:solidFill>
                <a:schemeClr val="lt1"/>
              </a:solidFill>
              <a:prstDash val="solid"/>
              <a:round/>
              <a:headEnd type="none" w="sm" len="sm"/>
              <a:tailEnd type="none" w="sm" len="sm"/>
            </a:ln>
          </a:right>
          <a:top>
            <a:ln w="12700" cap="flat" cmpd="sng">
              <a:solidFill>
                <a:schemeClr val="lt1"/>
              </a:solidFill>
              <a:prstDash val="solid"/>
              <a:round/>
              <a:headEnd type="none" w="sm" len="sm"/>
              <a:tailEnd type="none" w="sm" len="sm"/>
            </a:ln>
          </a:top>
          <a:bottom>
            <a:ln w="12700" cap="flat" cmpd="sng">
              <a:solidFill>
                <a:schemeClr val="lt1"/>
              </a:solidFill>
              <a:prstDash val="solid"/>
              <a:round/>
              <a:headEnd type="none" w="sm" len="sm"/>
              <a:tailEnd type="none" w="sm" len="sm"/>
            </a:ln>
          </a:bottom>
          <a:insideH>
            <a:ln w="12700" cap="flat" cmpd="sng">
              <a:solidFill>
                <a:schemeClr val="lt1"/>
              </a:solidFill>
              <a:prstDash val="solid"/>
              <a:round/>
              <a:headEnd type="none" w="sm" len="sm"/>
              <a:tailEnd type="none" w="sm" len="sm"/>
            </a:ln>
          </a:insideH>
          <a:insideV>
            <a:ln w="12700" cap="flat" cmpd="sng">
              <a:solidFill>
                <a:schemeClr val="lt1"/>
              </a:solidFill>
              <a:prstDash val="solid"/>
              <a:round/>
              <a:headEnd type="none" w="sm" len="sm"/>
              <a:tailEnd type="none" w="sm" len="sm"/>
            </a:ln>
          </a:insideV>
        </a:tcBdr>
        <a:fill>
          <a:solidFill>
            <a:srgbClr val="E9F6FC"/>
          </a:solidFill>
        </a:fill>
      </a:tcStyle>
    </a:wholeTbl>
    <a:band1H>
      <a:tcTxStyle b="off" i="off"/>
      <a:tcStyle>
        <a:tcBdr/>
        <a:fill>
          <a:solidFill>
            <a:srgbClr val="D1ECF9"/>
          </a:solidFill>
        </a:fill>
      </a:tcStyle>
    </a:band1H>
    <a:band2H>
      <a:tcTxStyle b="off" i="off"/>
      <a:tcStyle>
        <a:tcBdr/>
      </a:tcStyle>
    </a:band2H>
    <a:band1V>
      <a:tcTxStyle b="off" i="off"/>
      <a:tcStyle>
        <a:tcBdr/>
        <a:fill>
          <a:solidFill>
            <a:srgbClr val="D1ECF9"/>
          </a:solidFill>
        </a:fill>
      </a:tcStyle>
    </a:band1V>
    <a:band2V>
      <a:tcTxStyle b="off" i="off"/>
      <a:tcStyle>
        <a:tcBdr/>
      </a:tcStyle>
    </a:band2V>
    <a:lastCol>
      <a:tcTxStyle b="on" i="off">
        <a:font>
          <a:latin typeface="Trebuchet MS"/>
          <a:ea typeface="Trebuchet MS"/>
          <a:cs typeface="Trebuchet MS"/>
        </a:font>
        <a:schemeClr val="lt1"/>
      </a:tcTxStyle>
      <a:tcStyle>
        <a:tcBdr/>
        <a:fill>
          <a:solidFill>
            <a:schemeClr val="accent1"/>
          </a:solidFill>
        </a:fill>
      </a:tcStyle>
    </a:lastCol>
    <a:firstCol>
      <a:tcTxStyle b="on" i="off">
        <a:font>
          <a:latin typeface="Trebuchet MS"/>
          <a:ea typeface="Trebuchet MS"/>
          <a:cs typeface="Trebuchet MS"/>
        </a:font>
        <a:schemeClr val="lt1"/>
      </a:tcTxStyle>
      <a:tcStyle>
        <a:tcBdr/>
        <a:fill>
          <a:solidFill>
            <a:schemeClr val="accent1"/>
          </a:solidFill>
        </a:fill>
      </a:tcStyle>
    </a:firstCol>
    <a:lastRow>
      <a:tcTxStyle b="on" i="off">
        <a:font>
          <a:latin typeface="Trebuchet MS"/>
          <a:ea typeface="Trebuchet MS"/>
          <a:cs typeface="Trebuchet MS"/>
        </a:font>
        <a:schemeClr val="lt1"/>
      </a:tcTxStyle>
      <a:tcStyle>
        <a:tcBdr>
          <a:top>
            <a:ln w="38100" cap="flat" cmpd="sng">
              <a:solidFill>
                <a:schemeClr val="lt1"/>
              </a:solidFill>
              <a:prstDash val="solid"/>
              <a:round/>
              <a:headEnd type="none" w="sm" len="sm"/>
              <a:tailEnd type="none" w="sm" len="sm"/>
            </a:ln>
          </a:top>
        </a:tcBdr>
        <a:fill>
          <a:solidFill>
            <a:schemeClr val="accent1"/>
          </a:solidFill>
        </a:fill>
      </a:tcStyle>
    </a:lastRow>
    <a:seCell>
      <a:tcTxStyle b="off" i="off"/>
      <a:tcStyle>
        <a:tcBdr/>
      </a:tcStyle>
    </a:seCell>
    <a:swCell>
      <a:tcTxStyle b="off" i="off"/>
      <a:tcStyle>
        <a:tcBdr/>
      </a:tcStyle>
    </a:swCell>
    <a:firstRow>
      <a:tcTxStyle b="on" i="off">
        <a:font>
          <a:latin typeface="Trebuchet MS"/>
          <a:ea typeface="Trebuchet MS"/>
          <a:cs typeface="Trebuchet MS"/>
        </a:font>
        <a:schemeClr val="lt1"/>
      </a:tcTxStyle>
      <a:tcStyle>
        <a:tcBdr>
          <a:bottom>
            <a:ln w="38100" cap="flat" cmpd="sng">
              <a:solidFill>
                <a:schemeClr val="lt1"/>
              </a:solidFill>
              <a:prstDash val="solid"/>
              <a:round/>
              <a:headEnd type="none" w="sm" len="sm"/>
              <a:tailEnd type="none" w="sm" len="sm"/>
            </a:ln>
          </a:bottom>
        </a:tcBdr>
        <a:fill>
          <a:solidFill>
            <a:schemeClr val="accent1"/>
          </a:solidFill>
        </a:fill>
      </a:tcStyle>
    </a:firstRow>
    <a:neCell>
      <a:tcTxStyle b="off" i="off"/>
      <a:tcStyle>
        <a:tcBdr/>
      </a:tcStyle>
    </a:neCell>
    <a:nwCell>
      <a:tcTxStyle b="off" i="off"/>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65" d="100"/>
          <a:sy n="65" d="100"/>
        </p:scale>
        <p:origin x="1008" y="40"/>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font" Target="fonts/font7.fntdata"/><Relationship Id="rId39" Type="http://schemas.openxmlformats.org/officeDocument/2006/relationships/font" Target="fonts/font20.fntdata"/><Relationship Id="rId3" Type="http://schemas.openxmlformats.org/officeDocument/2006/relationships/slide" Target="slides/slide2.xml"/><Relationship Id="rId21" Type="http://schemas.openxmlformats.org/officeDocument/2006/relationships/font" Target="fonts/font2.fntdata"/><Relationship Id="rId34" Type="http://schemas.openxmlformats.org/officeDocument/2006/relationships/font" Target="fonts/font15.fntdata"/><Relationship Id="rId42"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font" Target="fonts/font6.fntdata"/><Relationship Id="rId33" Type="http://schemas.openxmlformats.org/officeDocument/2006/relationships/font" Target="fonts/font14.fntdata"/><Relationship Id="rId38" Type="http://schemas.openxmlformats.org/officeDocument/2006/relationships/font" Target="fonts/font19.fntdata"/><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font" Target="fonts/font1.fntdata"/><Relationship Id="rId29" Type="http://schemas.openxmlformats.org/officeDocument/2006/relationships/font" Target="fonts/font10.fntdata"/><Relationship Id="rId41"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font" Target="fonts/font5.fntdata"/><Relationship Id="rId32" Type="http://schemas.openxmlformats.org/officeDocument/2006/relationships/font" Target="fonts/font13.fntdata"/><Relationship Id="rId37" Type="http://schemas.openxmlformats.org/officeDocument/2006/relationships/font" Target="fonts/font18.fntdata"/><Relationship Id="rId40" Type="http://customschemas.google.com/relationships/presentationmetadata" Target="metadata"/><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font" Target="fonts/font4.fntdata"/><Relationship Id="rId28" Type="http://schemas.openxmlformats.org/officeDocument/2006/relationships/font" Target="fonts/font9.fntdata"/><Relationship Id="rId36" Type="http://schemas.openxmlformats.org/officeDocument/2006/relationships/font" Target="fonts/font17.fntdata"/><Relationship Id="rId10" Type="http://schemas.openxmlformats.org/officeDocument/2006/relationships/slide" Target="slides/slide9.xml"/><Relationship Id="rId19" Type="http://schemas.openxmlformats.org/officeDocument/2006/relationships/notesMaster" Target="notesMasters/notesMaster1.xml"/><Relationship Id="rId31" Type="http://schemas.openxmlformats.org/officeDocument/2006/relationships/font" Target="fonts/font12.fntdata"/><Relationship Id="rId44"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font" Target="fonts/font3.fntdata"/><Relationship Id="rId27" Type="http://schemas.openxmlformats.org/officeDocument/2006/relationships/font" Target="fonts/font8.fntdata"/><Relationship Id="rId30" Type="http://schemas.openxmlformats.org/officeDocument/2006/relationships/font" Target="fonts/font11.fntdata"/><Relationship Id="rId35" Type="http://schemas.openxmlformats.org/officeDocument/2006/relationships/font" Target="fonts/font16.fntdata"/><Relationship Id="rId43"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
        <p:cNvGrpSpPr/>
        <p:nvPr/>
      </p:nvGrpSpPr>
      <p:grpSpPr>
        <a:xfrm>
          <a:off x="0" y="0"/>
          <a:ext cx="0" cy="0"/>
          <a:chOff x="0" y="0"/>
          <a:chExt cx="0" cy="0"/>
        </a:xfrm>
      </p:grpSpPr>
      <p:sp>
        <p:nvSpPr>
          <p:cNvPr id="3" name="Google Shape;3;n"/>
          <p:cNvSpPr txBox="1">
            <a:spLocks noGrp="1"/>
          </p:cNvSpPr>
          <p:nvPr>
            <p:ph type="hdr" idx="2"/>
          </p:nvPr>
        </p:nvSpPr>
        <p:spPr>
          <a:xfrm>
            <a:off x="0" y="0"/>
            <a:ext cx="2946400" cy="496888"/>
          </a:xfrm>
          <a:prstGeom prst="rect">
            <a:avLst/>
          </a:prstGeom>
          <a:noFill/>
          <a:ln>
            <a:noFill/>
          </a:ln>
        </p:spPr>
        <p:txBody>
          <a:bodyPr spcFirstLastPara="1" wrap="square" lIns="91425" tIns="45700" rIns="91425" bIns="45700" anchor="t"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4" name="Google Shape;4;n"/>
          <p:cNvSpPr txBox="1">
            <a:spLocks noGrp="1"/>
          </p:cNvSpPr>
          <p:nvPr>
            <p:ph type="dt" idx="10"/>
          </p:nvPr>
        </p:nvSpPr>
        <p:spPr>
          <a:xfrm>
            <a:off x="3849688" y="0"/>
            <a:ext cx="2946400" cy="496888"/>
          </a:xfrm>
          <a:prstGeom prst="rect">
            <a:avLst/>
          </a:prstGeom>
          <a:noFill/>
          <a:ln>
            <a:noFill/>
          </a:ln>
        </p:spPr>
        <p:txBody>
          <a:bodyPr spcFirstLastPara="1" wrap="square" lIns="91425" tIns="45700" rIns="91425" bIns="45700" anchor="t" anchorCtr="0">
            <a:noAutofit/>
          </a:bodyPr>
          <a:lstStyle>
            <a:lvl1pPr marR="0" lvl="0" algn="r"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5" name="Google Shape;5;n"/>
          <p:cNvSpPr>
            <a:spLocks noGrp="1" noRot="1" noChangeAspect="1"/>
          </p:cNvSpPr>
          <p:nvPr>
            <p:ph type="sldImg" idx="3"/>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 name="Google Shape;6;n"/>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lvl1pPr marL="457200" marR="0" lvl="0"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1pPr>
            <a:lvl2pPr marL="914400" marR="0" lvl="1"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2pPr>
            <a:lvl3pPr marL="1371600" marR="0" lvl="2"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3pPr>
            <a:lvl4pPr marL="1828800" marR="0" lvl="3"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4pPr>
            <a:lvl5pPr marL="2286000" marR="0" lvl="4" indent="-228600" algn="l" rtl="0">
              <a:lnSpc>
                <a:spcPct val="100000"/>
              </a:lnSpc>
              <a:spcBef>
                <a:spcPts val="36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5pPr>
            <a:lvl6pPr marL="2743200" marR="0" lvl="5"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6pPr>
            <a:lvl7pPr marL="3200400" marR="0" lvl="6"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7pPr>
            <a:lvl8pPr marL="3657600" marR="0" lvl="7"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8pPr>
            <a:lvl9pPr marL="4114800" marR="0" lvl="8" indent="-22860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Calibri"/>
                <a:ea typeface="Calibri"/>
                <a:cs typeface="Calibri"/>
                <a:sym typeface="Calibri"/>
              </a:defRPr>
            </a:lvl9pPr>
          </a:lstStyle>
          <a:p>
            <a:endParaRPr/>
          </a:p>
        </p:txBody>
      </p:sp>
      <p:sp>
        <p:nvSpPr>
          <p:cNvPr id="7" name="Google Shape;7;n"/>
          <p:cNvSpPr txBox="1">
            <a:spLocks noGrp="1"/>
          </p:cNvSpPr>
          <p:nvPr>
            <p:ph type="ftr" idx="11"/>
          </p:nvPr>
        </p:nvSpPr>
        <p:spPr>
          <a:xfrm>
            <a:off x="0" y="9428163"/>
            <a:ext cx="2946400" cy="496887"/>
          </a:xfrm>
          <a:prstGeom prst="rect">
            <a:avLst/>
          </a:prstGeom>
          <a:noFill/>
          <a:ln>
            <a:noFill/>
          </a:ln>
        </p:spPr>
        <p:txBody>
          <a:bodyPr spcFirstLastPara="1" wrap="square" lIns="91425" tIns="45700" rIns="91425" bIns="45700" anchor="b" anchorCtr="0">
            <a:noAutofit/>
          </a:bodyPr>
          <a:lstStyle>
            <a:lvl1pPr marR="0" lvl="0" algn="l" rtl="0">
              <a:lnSpc>
                <a:spcPct val="100000"/>
              </a:lnSpc>
              <a:spcBef>
                <a:spcPts val="0"/>
              </a:spcBef>
              <a:spcAft>
                <a:spcPts val="0"/>
              </a:spcAft>
              <a:buClr>
                <a:srgbClr val="000000"/>
              </a:buClr>
              <a:buSzPts val="1400"/>
              <a:buFont typeface="Arial"/>
              <a:buNone/>
              <a:defRPr sz="1200" b="0" i="0" u="none" strike="noStrike" cap="none">
                <a:solidFill>
                  <a:schemeClr val="dk1"/>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800" b="0" i="0" u="none" strike="noStrike" cap="none">
                <a:solidFill>
                  <a:schemeClr val="dk1"/>
                </a:solidFill>
                <a:latin typeface="Arial"/>
                <a:ea typeface="Arial"/>
                <a:cs typeface="Arial"/>
                <a:sym typeface="Arial"/>
              </a:defRPr>
            </a:lvl9pPr>
          </a:lstStyle>
          <a:p>
            <a:endParaRPr/>
          </a:p>
        </p:txBody>
      </p:sp>
      <p:sp>
        <p:nvSpPr>
          <p:cNvPr id="8" name="Google Shape;8;n"/>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Clr>
                <a:srgbClr val="000000"/>
              </a:buClr>
              <a:buSzPts val="1200"/>
              <a:buFont typeface="Arial"/>
              <a:buNone/>
            </a:pPr>
            <a:fld id="{00000000-1234-1234-1234-123412341234}" type="slidenum">
              <a:rPr lang="en-GB" sz="1200" b="0" i="0" u="none" strike="noStrike" cap="none">
                <a:solidFill>
                  <a:schemeClr val="dk1"/>
                </a:solidFill>
                <a:latin typeface="Arial"/>
                <a:ea typeface="Arial"/>
                <a:cs typeface="Arial"/>
                <a:sym typeface="Arial"/>
              </a:rPr>
              <a:t>‹#›</a:t>
            </a:fld>
            <a:endParaRPr sz="1200" b="0" i="0" u="none" strike="noStrike" cap="none">
              <a:solidFill>
                <a:schemeClr val="dk1"/>
              </a:solidFill>
              <a:latin typeface="Arial"/>
              <a:ea typeface="Arial"/>
              <a:cs typeface="Arial"/>
              <a:sym typeface="Arial"/>
            </a:endParaRPr>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2"/>
        <p:cNvGrpSpPr/>
        <p:nvPr/>
      </p:nvGrpSpPr>
      <p:grpSpPr>
        <a:xfrm>
          <a:off x="0" y="0"/>
          <a:ext cx="0" cy="0"/>
          <a:chOff x="0" y="0"/>
          <a:chExt cx="0" cy="0"/>
        </a:xfrm>
      </p:grpSpPr>
      <p:sp>
        <p:nvSpPr>
          <p:cNvPr id="63" name="Google Shape;63;p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64" name="Google Shape;64;p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65" name="Google Shape;65;p1: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0"/>
        <p:cNvGrpSpPr/>
        <p:nvPr/>
      </p:nvGrpSpPr>
      <p:grpSpPr>
        <a:xfrm>
          <a:off x="0" y="0"/>
          <a:ext cx="0" cy="0"/>
          <a:chOff x="0" y="0"/>
          <a:chExt cx="0" cy="0"/>
        </a:xfrm>
      </p:grpSpPr>
      <p:sp>
        <p:nvSpPr>
          <p:cNvPr id="141" name="Google Shape;141;p16: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42" name="Google Shape;142;p16: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Homework will be sent via Google Classroom starting this Friday – 17</a:t>
            </a:r>
            <a:r>
              <a:rPr lang="en-GB" baseline="30000"/>
              <a:t>th</a:t>
            </a:r>
            <a:r>
              <a:rPr lang="en-GB"/>
              <a:t> September</a:t>
            </a:r>
            <a:endParaRPr/>
          </a:p>
          <a:p>
            <a:pPr marL="0" lvl="0" indent="0" algn="l" rtl="0">
              <a:lnSpc>
                <a:spcPct val="100000"/>
              </a:lnSpc>
              <a:spcBef>
                <a:spcPts val="360"/>
              </a:spcBef>
              <a:spcAft>
                <a:spcPts val="0"/>
              </a:spcAft>
              <a:buSzPts val="1400"/>
              <a:buNone/>
            </a:pPr>
            <a:r>
              <a:rPr lang="en-GB"/>
              <a:t>Reading – book chosen at child’s level, library book for reading for pleasure, Oxford Owl also has books at different levels</a:t>
            </a:r>
            <a:endParaRPr/>
          </a:p>
          <a:p>
            <a:pPr marL="0" lvl="0" indent="0" algn="l" rtl="0">
              <a:lnSpc>
                <a:spcPct val="100000"/>
              </a:lnSpc>
              <a:spcBef>
                <a:spcPts val="360"/>
              </a:spcBef>
              <a:spcAft>
                <a:spcPts val="0"/>
              </a:spcAft>
              <a:buSzPts val="1400"/>
              <a:buNone/>
            </a:pPr>
            <a:r>
              <a:rPr lang="en-GB"/>
              <a:t>Spelling – selection of words that follow a particular pattern and some commonly misspelt words</a:t>
            </a:r>
            <a:endParaRPr/>
          </a:p>
          <a:p>
            <a:pPr marL="0" lvl="0" indent="0" algn="l" rtl="0">
              <a:lnSpc>
                <a:spcPct val="100000"/>
              </a:lnSpc>
              <a:spcBef>
                <a:spcPts val="360"/>
              </a:spcBef>
              <a:spcAft>
                <a:spcPts val="0"/>
              </a:spcAft>
              <a:buSzPts val="1400"/>
              <a:buNone/>
            </a:pPr>
            <a:r>
              <a:rPr lang="en-GB"/>
              <a:t>Maths Whizz – 20 mins per week</a:t>
            </a:r>
            <a:endParaRPr/>
          </a:p>
          <a:p>
            <a:pPr marL="0" lvl="0" indent="0" algn="l" rtl="0">
              <a:lnSpc>
                <a:spcPct val="100000"/>
              </a:lnSpc>
              <a:spcBef>
                <a:spcPts val="360"/>
              </a:spcBef>
              <a:spcAft>
                <a:spcPts val="0"/>
              </a:spcAft>
              <a:buSzPts val="1400"/>
              <a:buNone/>
            </a:pPr>
            <a:r>
              <a:rPr lang="en-GB"/>
              <a:t>TTRS – 20 mins per week </a:t>
            </a:r>
            <a:endParaRPr/>
          </a:p>
        </p:txBody>
      </p:sp>
      <p:sp>
        <p:nvSpPr>
          <p:cNvPr id="143" name="Google Shape;143;p16: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10</a:t>
            </a:fld>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58"/>
        <p:cNvGrpSpPr/>
        <p:nvPr/>
      </p:nvGrpSpPr>
      <p:grpSpPr>
        <a:xfrm>
          <a:off x="0" y="0"/>
          <a:ext cx="0" cy="0"/>
          <a:chOff x="0" y="0"/>
          <a:chExt cx="0" cy="0"/>
        </a:xfrm>
      </p:grpSpPr>
      <p:sp>
        <p:nvSpPr>
          <p:cNvPr id="159" name="Google Shape;159;p17: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60" name="Google Shape;160;p17: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Termly Projects – open ended. </a:t>
            </a:r>
            <a:endParaRPr/>
          </a:p>
        </p:txBody>
      </p:sp>
      <p:sp>
        <p:nvSpPr>
          <p:cNvPr id="161" name="Google Shape;161;p17: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11</a:t>
            </a:fld>
            <a:endParaRP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0"/>
        <p:cNvGrpSpPr/>
        <p:nvPr/>
      </p:nvGrpSpPr>
      <p:grpSpPr>
        <a:xfrm>
          <a:off x="0" y="0"/>
          <a:ext cx="0" cy="0"/>
          <a:chOff x="0" y="0"/>
          <a:chExt cx="0" cy="0"/>
        </a:xfrm>
      </p:grpSpPr>
      <p:sp>
        <p:nvSpPr>
          <p:cNvPr id="171" name="Google Shape;171;p1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72" name="Google Shape;172;p1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2"/>
        <p:cNvGrpSpPr/>
        <p:nvPr/>
      </p:nvGrpSpPr>
      <p:grpSpPr>
        <a:xfrm>
          <a:off x="0" y="0"/>
          <a:ext cx="0" cy="0"/>
          <a:chOff x="0" y="0"/>
          <a:chExt cx="0" cy="0"/>
        </a:xfrm>
      </p:grpSpPr>
      <p:sp>
        <p:nvSpPr>
          <p:cNvPr id="183" name="Google Shape;183;p2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84" name="Google Shape;184;p2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If your child has any specific dietary needs please let us know ASAP. </a:t>
            </a:r>
            <a:endParaRPr/>
          </a:p>
          <a:p>
            <a:pPr marL="0" lvl="0" indent="0" algn="l" rtl="0">
              <a:lnSpc>
                <a:spcPct val="100000"/>
              </a:lnSpc>
              <a:spcBef>
                <a:spcPts val="360"/>
              </a:spcBef>
              <a:spcAft>
                <a:spcPts val="0"/>
              </a:spcAft>
              <a:buSzPts val="1400"/>
              <a:buNone/>
            </a:pPr>
            <a:r>
              <a:rPr lang="en-GB"/>
              <a:t>In Y3 most pupils are no longer entitled to FSM. If you think your situation means your child may be entitled to FSM please inform the office ASAP and we can assist. Otherwise £2 per day. </a:t>
            </a:r>
            <a:endParaRPr/>
          </a:p>
        </p:txBody>
      </p:sp>
      <p:sp>
        <p:nvSpPr>
          <p:cNvPr id="185" name="Google Shape;185;p20: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13</a:t>
            </a:fld>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93"/>
        <p:cNvGrpSpPr/>
        <p:nvPr/>
      </p:nvGrpSpPr>
      <p:grpSpPr>
        <a:xfrm>
          <a:off x="0" y="0"/>
          <a:ext cx="0" cy="0"/>
          <a:chOff x="0" y="0"/>
          <a:chExt cx="0" cy="0"/>
        </a:xfrm>
      </p:grpSpPr>
      <p:sp>
        <p:nvSpPr>
          <p:cNvPr id="194" name="Google Shape;194;p2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195" name="Google Shape;195;p2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00"/>
        <p:cNvGrpSpPr/>
        <p:nvPr/>
      </p:nvGrpSpPr>
      <p:grpSpPr>
        <a:xfrm>
          <a:off x="0" y="0"/>
          <a:ext cx="0" cy="0"/>
          <a:chOff x="0" y="0"/>
          <a:chExt cx="0" cy="0"/>
        </a:xfrm>
      </p:grpSpPr>
      <p:sp>
        <p:nvSpPr>
          <p:cNvPr id="201" name="Google Shape;201;p8: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02" name="Google Shape;202;p8: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We use many forms of communication – each useful in their own way. If you are aware that you are not receiving communications from school please contact school office with your details and ask to be added to distribution lists. </a:t>
            </a:r>
            <a:endParaRPr/>
          </a:p>
          <a:p>
            <a:pPr marL="0" lvl="0" indent="0" algn="l" rtl="0">
              <a:lnSpc>
                <a:spcPct val="100000"/>
              </a:lnSpc>
              <a:spcBef>
                <a:spcPts val="360"/>
              </a:spcBef>
              <a:spcAft>
                <a:spcPts val="0"/>
              </a:spcAft>
              <a:buSzPts val="1400"/>
              <a:buNone/>
            </a:pPr>
            <a:endParaRPr/>
          </a:p>
          <a:p>
            <a:pPr marL="0" lvl="0" indent="0" algn="l" rtl="0">
              <a:lnSpc>
                <a:spcPct val="100000"/>
              </a:lnSpc>
              <a:spcBef>
                <a:spcPts val="360"/>
              </a:spcBef>
              <a:spcAft>
                <a:spcPts val="0"/>
              </a:spcAft>
              <a:buSzPts val="1400"/>
              <a:buNone/>
            </a:pPr>
            <a:r>
              <a:rPr lang="en-GB"/>
              <a:t>Studybugs – reporting absences </a:t>
            </a:r>
            <a:endParaRPr/>
          </a:p>
          <a:p>
            <a:pPr marL="0" lvl="0" indent="0" algn="l" rtl="0">
              <a:lnSpc>
                <a:spcPct val="100000"/>
              </a:lnSpc>
              <a:spcBef>
                <a:spcPts val="360"/>
              </a:spcBef>
              <a:spcAft>
                <a:spcPts val="0"/>
              </a:spcAft>
              <a:buSzPts val="1400"/>
              <a:buNone/>
            </a:pPr>
            <a:r>
              <a:rPr lang="en-GB"/>
              <a:t>MAG – Keep up with life at school and general notices </a:t>
            </a:r>
            <a:endParaRPr/>
          </a:p>
          <a:p>
            <a:pPr marL="0" lvl="0" indent="0" algn="l" rtl="0">
              <a:lnSpc>
                <a:spcPct val="100000"/>
              </a:lnSpc>
              <a:spcBef>
                <a:spcPts val="360"/>
              </a:spcBef>
              <a:spcAft>
                <a:spcPts val="0"/>
              </a:spcAft>
              <a:buSzPts val="1400"/>
              <a:buNone/>
            </a:pPr>
            <a:r>
              <a:rPr lang="en-GB"/>
              <a:t>Texts – More last minute/urgent comms</a:t>
            </a:r>
            <a:endParaRPr/>
          </a:p>
          <a:p>
            <a:pPr marL="0" lvl="0" indent="0" algn="l" rtl="0">
              <a:lnSpc>
                <a:spcPct val="100000"/>
              </a:lnSpc>
              <a:spcBef>
                <a:spcPts val="360"/>
              </a:spcBef>
              <a:spcAft>
                <a:spcPts val="0"/>
              </a:spcAft>
              <a:buSzPts val="1400"/>
              <a:buNone/>
            </a:pPr>
            <a:r>
              <a:rPr lang="en-GB"/>
              <a:t>Email – info from Jane or CT</a:t>
            </a:r>
            <a:endParaRPr/>
          </a:p>
          <a:p>
            <a:pPr marL="0" lvl="0" indent="0" algn="l" rtl="0">
              <a:lnSpc>
                <a:spcPct val="100000"/>
              </a:lnSpc>
              <a:spcBef>
                <a:spcPts val="360"/>
              </a:spcBef>
              <a:spcAft>
                <a:spcPts val="0"/>
              </a:spcAft>
              <a:buSzPts val="1400"/>
              <a:buNone/>
            </a:pPr>
            <a:r>
              <a:rPr lang="en-GB"/>
              <a:t>Google Classroom – Homework and class linked comms </a:t>
            </a:r>
            <a:endParaRPr/>
          </a:p>
          <a:p>
            <a:pPr marL="0" lvl="0" indent="0" algn="l" rtl="0">
              <a:lnSpc>
                <a:spcPct val="100000"/>
              </a:lnSpc>
              <a:spcBef>
                <a:spcPts val="360"/>
              </a:spcBef>
              <a:spcAft>
                <a:spcPts val="0"/>
              </a:spcAft>
              <a:buSzPts val="1400"/>
              <a:buNone/>
            </a:pPr>
            <a:r>
              <a:rPr lang="en-GB"/>
              <a:t>Website – lots of information about life at school </a:t>
            </a:r>
            <a:endParaRPr/>
          </a:p>
        </p:txBody>
      </p:sp>
      <p:sp>
        <p:nvSpPr>
          <p:cNvPr id="203" name="Google Shape;203;p8: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15</a:t>
            </a:fld>
            <a:endParaRP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5"/>
        <p:cNvGrpSpPr/>
        <p:nvPr/>
      </p:nvGrpSpPr>
      <p:grpSpPr>
        <a:xfrm>
          <a:off x="0" y="0"/>
          <a:ext cx="0" cy="0"/>
          <a:chOff x="0" y="0"/>
          <a:chExt cx="0" cy="0"/>
        </a:xfrm>
      </p:grpSpPr>
      <p:sp>
        <p:nvSpPr>
          <p:cNvPr id="216" name="Google Shape;216;p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217" name="Google Shape;217;p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Please see contact details of individuals here</a:t>
            </a:r>
            <a:endParaRPr/>
          </a:p>
        </p:txBody>
      </p:sp>
      <p:sp>
        <p:nvSpPr>
          <p:cNvPr id="218" name="Google Shape;218;p2: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16</a:t>
            </a:fld>
            <a:endParaRP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7"/>
        <p:cNvGrpSpPr/>
        <p:nvPr/>
      </p:nvGrpSpPr>
      <p:grpSpPr>
        <a:xfrm>
          <a:off x="0" y="0"/>
          <a:ext cx="0" cy="0"/>
          <a:chOff x="0" y="0"/>
          <a:chExt cx="0" cy="0"/>
        </a:xfrm>
      </p:grpSpPr>
      <p:sp>
        <p:nvSpPr>
          <p:cNvPr id="228" name="Google Shape;228;p2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miter lim="800000"/>
            <a:headEnd type="none" w="sm" len="sm"/>
            <a:tailEnd type="none" w="sm" len="sm"/>
          </a:ln>
        </p:spPr>
      </p:sp>
      <p:sp>
        <p:nvSpPr>
          <p:cNvPr id="229" name="Google Shape;229;p2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230" name="Google Shape;230;p24: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marR="0" lvl="0" indent="0" algn="r" rtl="0">
              <a:lnSpc>
                <a:spcPct val="100000"/>
              </a:lnSpc>
              <a:spcBef>
                <a:spcPts val="0"/>
              </a:spcBef>
              <a:spcAft>
                <a:spcPts val="0"/>
              </a:spcAft>
              <a:buSzPts val="1200"/>
              <a:buNone/>
            </a:pPr>
            <a:fld id="{00000000-1234-1234-1234-123412341234}" type="slidenum">
              <a:rPr lang="en-GB" sz="1200">
                <a:solidFill>
                  <a:schemeClr val="dk1"/>
                </a:solidFill>
                <a:latin typeface="Arial"/>
                <a:ea typeface="Arial"/>
                <a:cs typeface="Arial"/>
                <a:sym typeface="Arial"/>
              </a:rPr>
              <a:t>17</a:t>
            </a:fld>
            <a:endParaRPr sz="1200">
              <a:solidFill>
                <a:schemeClr val="dk1"/>
              </a:solidFill>
              <a:latin typeface="Arial"/>
              <a:ea typeface="Arial"/>
              <a:cs typeface="Arial"/>
              <a:sym typeface="Arial"/>
            </a:endParaRP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0"/>
        <p:cNvGrpSpPr/>
        <p:nvPr/>
      </p:nvGrpSpPr>
      <p:grpSpPr>
        <a:xfrm>
          <a:off x="0" y="0"/>
          <a:ext cx="0" cy="0"/>
          <a:chOff x="0" y="0"/>
          <a:chExt cx="0" cy="0"/>
        </a:xfrm>
      </p:grpSpPr>
      <p:sp>
        <p:nvSpPr>
          <p:cNvPr id="71" name="Google Shape;71;p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72" name="Google Shape;72;p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endParaRPr/>
          </a:p>
        </p:txBody>
      </p:sp>
      <p:sp>
        <p:nvSpPr>
          <p:cNvPr id="73" name="Google Shape;73;p4: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2</a:t>
            </a:fld>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77"/>
        <p:cNvGrpSpPr/>
        <p:nvPr/>
      </p:nvGrpSpPr>
      <p:grpSpPr>
        <a:xfrm>
          <a:off x="0" y="0"/>
          <a:ext cx="0" cy="0"/>
          <a:chOff x="0" y="0"/>
          <a:chExt cx="0" cy="0"/>
        </a:xfrm>
      </p:grpSpPr>
      <p:sp>
        <p:nvSpPr>
          <p:cNvPr id="78" name="Google Shape;78;p10: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360"/>
              </a:spcBef>
              <a:spcAft>
                <a:spcPts val="0"/>
              </a:spcAft>
              <a:buSzPts val="1400"/>
              <a:buNone/>
            </a:pPr>
            <a:endParaRPr/>
          </a:p>
        </p:txBody>
      </p:sp>
      <p:sp>
        <p:nvSpPr>
          <p:cNvPr id="79" name="Google Shape;79;p10: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83"/>
        <p:cNvGrpSpPr/>
        <p:nvPr/>
      </p:nvGrpSpPr>
      <p:grpSpPr>
        <a:xfrm>
          <a:off x="0" y="0"/>
          <a:ext cx="0" cy="0"/>
          <a:chOff x="0" y="0"/>
          <a:chExt cx="0" cy="0"/>
        </a:xfrm>
      </p:grpSpPr>
      <p:sp>
        <p:nvSpPr>
          <p:cNvPr id="84" name="Google Shape;84;p11: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85" name="Google Shape;85;p11: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All of our English learning is taught in the context of our history/geography topics. E.g. newspaper writing about the outbreak of war, ration recipe writing etc. </a:t>
            </a:r>
            <a:endParaRPr/>
          </a:p>
        </p:txBody>
      </p:sp>
      <p:sp>
        <p:nvSpPr>
          <p:cNvPr id="86" name="Google Shape;86;p11: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4</a:t>
            </a:fld>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96"/>
        <p:cNvGrpSpPr/>
        <p:nvPr/>
      </p:nvGrpSpPr>
      <p:grpSpPr>
        <a:xfrm>
          <a:off x="0" y="0"/>
          <a:ext cx="0" cy="0"/>
          <a:chOff x="0" y="0"/>
          <a:chExt cx="0" cy="0"/>
        </a:xfrm>
      </p:grpSpPr>
      <p:sp>
        <p:nvSpPr>
          <p:cNvPr id="97" name="Google Shape;97;p12: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98" name="Google Shape;98;p12: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This information was sent out via email last week</a:t>
            </a:r>
            <a:endParaRPr/>
          </a:p>
        </p:txBody>
      </p:sp>
      <p:sp>
        <p:nvSpPr>
          <p:cNvPr id="99" name="Google Shape;99;p12: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5</a:t>
            </a:fld>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03"/>
        <p:cNvGrpSpPr/>
        <p:nvPr/>
      </p:nvGrpSpPr>
      <p:grpSpPr>
        <a:xfrm>
          <a:off x="0" y="0"/>
          <a:ext cx="0" cy="0"/>
          <a:chOff x="0" y="0"/>
          <a:chExt cx="0" cy="0"/>
        </a:xfrm>
      </p:grpSpPr>
      <p:sp>
        <p:nvSpPr>
          <p:cNvPr id="104" name="Google Shape;104;p13: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05" name="Google Shape;105;p13: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In Y3 children begin Destination Reader - a reading programme designed to develop comprehension through the teaching of 7 key strategies. A small number of children who are not yet fluent may continue reading levelled texts daily.  Many of the texts in reading will be linked to the topics. </a:t>
            </a:r>
            <a:endParaRPr/>
          </a:p>
          <a:p>
            <a:pPr marL="0" lvl="0" indent="0" algn="l" rtl="0">
              <a:lnSpc>
                <a:spcPct val="100000"/>
              </a:lnSpc>
              <a:spcBef>
                <a:spcPts val="360"/>
              </a:spcBef>
              <a:spcAft>
                <a:spcPts val="0"/>
              </a:spcAft>
              <a:buSzPts val="1400"/>
              <a:buNone/>
            </a:pPr>
            <a:r>
              <a:rPr lang="en-GB"/>
              <a:t>Spelling – children practice a different spelling pattern each week. Homework words will be linked to this. </a:t>
            </a:r>
            <a:endParaRPr/>
          </a:p>
        </p:txBody>
      </p:sp>
      <p:sp>
        <p:nvSpPr>
          <p:cNvPr id="106" name="Google Shape;106;p13: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6</a:t>
            </a:fld>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4"/>
        <p:cNvGrpSpPr/>
        <p:nvPr/>
      </p:nvGrpSpPr>
      <p:grpSpPr>
        <a:xfrm>
          <a:off x="0" y="0"/>
          <a:ext cx="0" cy="0"/>
          <a:chOff x="0" y="0"/>
          <a:chExt cx="0" cy="0"/>
        </a:xfrm>
      </p:grpSpPr>
      <p:sp>
        <p:nvSpPr>
          <p:cNvPr id="115" name="Google Shape;115;p14: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16" name="Google Shape;116;p14: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Maths – we follow White Rose Maths. </a:t>
            </a:r>
            <a:endParaRPr/>
          </a:p>
        </p:txBody>
      </p:sp>
      <p:sp>
        <p:nvSpPr>
          <p:cNvPr id="117" name="Google Shape;117;p14: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7</a:t>
            </a:fld>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2"/>
        <p:cNvGrpSpPr/>
        <p:nvPr/>
      </p:nvGrpSpPr>
      <p:grpSpPr>
        <a:xfrm>
          <a:off x="0" y="0"/>
          <a:ext cx="0" cy="0"/>
          <a:chOff x="0" y="0"/>
          <a:chExt cx="0" cy="0"/>
        </a:xfrm>
      </p:grpSpPr>
      <p:sp>
        <p:nvSpPr>
          <p:cNvPr id="123" name="Google Shape;123;p15:notes"/>
          <p:cNvSpPr>
            <a:spLocks noGrp="1" noRot="1" noChangeAspect="1"/>
          </p:cNvSpPr>
          <p:nvPr>
            <p:ph type="sldImg" idx="2"/>
          </p:nvPr>
        </p:nvSpPr>
        <p:spPr>
          <a:xfrm>
            <a:off x="917575" y="744538"/>
            <a:ext cx="4962525" cy="3722687"/>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24" name="Google Shape;124;p15:notes"/>
          <p:cNvSpPr txBox="1">
            <a:spLocks noGrp="1"/>
          </p:cNvSpPr>
          <p:nvPr>
            <p:ph type="body" idx="1"/>
          </p:nvPr>
        </p:nvSpPr>
        <p:spPr>
          <a:xfrm>
            <a:off x="679450" y="4714875"/>
            <a:ext cx="5438775" cy="4467225"/>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SzPts val="1400"/>
              <a:buNone/>
            </a:pPr>
            <a:r>
              <a:rPr lang="en-GB"/>
              <a:t>Here is an example of how each block is broken down into smaller teaching steps. Children are supported to master each step through the use of manipulatives, appropriate questions and activities that get progressively ‘harder’ as children work through. Children who grasp concepts quickly are challenge with reasoning and problem solving questions to deepen understanding. </a:t>
            </a:r>
            <a:endParaRPr/>
          </a:p>
        </p:txBody>
      </p:sp>
      <p:sp>
        <p:nvSpPr>
          <p:cNvPr id="125" name="Google Shape;125;p15:notes"/>
          <p:cNvSpPr txBox="1">
            <a:spLocks noGrp="1"/>
          </p:cNvSpPr>
          <p:nvPr>
            <p:ph type="sldNum" idx="12"/>
          </p:nvPr>
        </p:nvSpPr>
        <p:spPr>
          <a:xfrm>
            <a:off x="3849688" y="9428163"/>
            <a:ext cx="2946400" cy="496887"/>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8</a:t>
            </a:fld>
            <a:endParaRP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30"/>
        <p:cNvGrpSpPr/>
        <p:nvPr/>
      </p:nvGrpSpPr>
      <p:grpSpPr>
        <a:xfrm>
          <a:off x="0" y="0"/>
          <a:ext cx="0" cy="0"/>
          <a:chOff x="0" y="0"/>
          <a:chExt cx="0" cy="0"/>
        </a:xfrm>
      </p:grpSpPr>
      <p:sp>
        <p:nvSpPr>
          <p:cNvPr id="131" name="Google Shape;131;gfeb9275a50_0_8:notes"/>
          <p:cNvSpPr>
            <a:spLocks noGrp="1" noRot="1" noChangeAspect="1"/>
          </p:cNvSpPr>
          <p:nvPr>
            <p:ph type="sldImg" idx="2"/>
          </p:nvPr>
        </p:nvSpPr>
        <p:spPr>
          <a:xfrm>
            <a:off x="917575" y="744538"/>
            <a:ext cx="4962600" cy="3722700"/>
          </a:xfrm>
          <a:custGeom>
            <a:avLst/>
            <a:gdLst/>
            <a:ahLst/>
            <a:cxnLst/>
            <a:rect l="l" t="t" r="r" b="b"/>
            <a:pathLst>
              <a:path w="120000" h="120000" extrusionOk="0">
                <a:moveTo>
                  <a:pt x="0" y="0"/>
                </a:moveTo>
                <a:lnTo>
                  <a:pt x="120000" y="0"/>
                </a:lnTo>
                <a:lnTo>
                  <a:pt x="120000" y="120000"/>
                </a:lnTo>
                <a:lnTo>
                  <a:pt x="0" y="120000"/>
                </a:lnTo>
                <a:close/>
              </a:path>
            </a:pathLst>
          </a:custGeom>
          <a:noFill/>
          <a:ln w="12700" cap="flat" cmpd="sng">
            <a:solidFill>
              <a:srgbClr val="000000"/>
            </a:solidFill>
            <a:prstDash val="solid"/>
            <a:round/>
            <a:headEnd type="none" w="sm" len="sm"/>
            <a:tailEnd type="none" w="sm" len="sm"/>
          </a:ln>
        </p:spPr>
      </p:sp>
      <p:sp>
        <p:nvSpPr>
          <p:cNvPr id="132" name="Google Shape;132;gfeb9275a50_0_8:notes"/>
          <p:cNvSpPr txBox="1">
            <a:spLocks noGrp="1"/>
          </p:cNvSpPr>
          <p:nvPr>
            <p:ph type="body" idx="1"/>
          </p:nvPr>
        </p:nvSpPr>
        <p:spPr>
          <a:xfrm>
            <a:off x="679450" y="4714875"/>
            <a:ext cx="5438700" cy="44673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SzPts val="1400"/>
              <a:buNone/>
            </a:pPr>
            <a:r>
              <a:rPr lang="en-GB"/>
              <a:t>Here is an example of how each block is broken down into smaller teaching steps. Children are supported to master each step through the use of manipulatives, appropriate questions and activities that get progressively ‘harder’ as children work through. Children who grasp concepts quickly are challenge with reasoning and problem solving questions to deepen understanding. </a:t>
            </a:r>
            <a:endParaRPr/>
          </a:p>
        </p:txBody>
      </p:sp>
      <p:sp>
        <p:nvSpPr>
          <p:cNvPr id="133" name="Google Shape;133;gfeb9275a50_0_8:notes"/>
          <p:cNvSpPr txBox="1">
            <a:spLocks noGrp="1"/>
          </p:cNvSpPr>
          <p:nvPr>
            <p:ph type="sldNum" idx="12"/>
          </p:nvPr>
        </p:nvSpPr>
        <p:spPr>
          <a:xfrm>
            <a:off x="3849688" y="9428163"/>
            <a:ext cx="2946300" cy="496800"/>
          </a:xfrm>
          <a:prstGeom prst="rect">
            <a:avLst/>
          </a:prstGeom>
          <a:noFill/>
          <a:ln>
            <a:noFill/>
          </a:ln>
        </p:spPr>
        <p:txBody>
          <a:bodyPr spcFirstLastPara="1" wrap="square" lIns="91425" tIns="45700" rIns="91425" bIns="45700" anchor="b" anchorCtr="0">
            <a:noAutofit/>
          </a:bodyPr>
          <a:lstStyle/>
          <a:p>
            <a:pPr marL="0" lvl="0" indent="0" algn="r" rtl="0">
              <a:lnSpc>
                <a:spcPct val="100000"/>
              </a:lnSpc>
              <a:spcBef>
                <a:spcPts val="0"/>
              </a:spcBef>
              <a:spcAft>
                <a:spcPts val="0"/>
              </a:spcAft>
              <a:buSzPts val="1400"/>
              <a:buNone/>
            </a:pPr>
            <a:fld id="{00000000-1234-1234-1234-123412341234}" type="slidenum">
              <a:rPr lang="en-GB"/>
              <a:t>9</a:t>
            </a:fld>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matchingName="Title slide" type="title">
  <p:cSld name="TITLE">
    <p:spTree>
      <p:nvGrpSpPr>
        <p:cNvPr id="1" name="Shape 13"/>
        <p:cNvGrpSpPr/>
        <p:nvPr/>
      </p:nvGrpSpPr>
      <p:grpSpPr>
        <a:xfrm>
          <a:off x="0" y="0"/>
          <a:ext cx="0" cy="0"/>
          <a:chOff x="0" y="0"/>
          <a:chExt cx="0" cy="0"/>
        </a:xfrm>
      </p:grpSpPr>
      <p:sp>
        <p:nvSpPr>
          <p:cNvPr id="14" name="Google Shape;14;g15406fbff70_1_4"/>
          <p:cNvSpPr/>
          <p:nvPr/>
        </p:nvSpPr>
        <p:spPr>
          <a:xfrm>
            <a:off x="0" y="0"/>
            <a:ext cx="9144000" cy="4572000"/>
          </a:xfrm>
          <a:prstGeom prst="rect">
            <a:avLst/>
          </a:prstGeom>
          <a:solidFill>
            <a:schemeClr val="lt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sp>
        <p:nvSpPr>
          <p:cNvPr id="15" name="Google Shape;15;g15406fbff70_1_4"/>
          <p:cNvSpPr txBox="1">
            <a:spLocks noGrp="1"/>
          </p:cNvSpPr>
          <p:nvPr>
            <p:ph type="ctrTitle"/>
          </p:nvPr>
        </p:nvSpPr>
        <p:spPr>
          <a:xfrm>
            <a:off x="311700" y="522867"/>
            <a:ext cx="8520600" cy="35871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8000"/>
              <a:buNone/>
              <a:defRPr sz="8000"/>
            </a:lvl1pPr>
            <a:lvl2pPr lvl="1" algn="ctr">
              <a:lnSpc>
                <a:spcPct val="100000"/>
              </a:lnSpc>
              <a:spcBef>
                <a:spcPts val="0"/>
              </a:spcBef>
              <a:spcAft>
                <a:spcPts val="0"/>
              </a:spcAft>
              <a:buSzPts val="8000"/>
              <a:buNone/>
              <a:defRPr sz="8000"/>
            </a:lvl2pPr>
            <a:lvl3pPr lvl="2" algn="ctr">
              <a:lnSpc>
                <a:spcPct val="100000"/>
              </a:lnSpc>
              <a:spcBef>
                <a:spcPts val="0"/>
              </a:spcBef>
              <a:spcAft>
                <a:spcPts val="0"/>
              </a:spcAft>
              <a:buSzPts val="8000"/>
              <a:buNone/>
              <a:defRPr sz="8000"/>
            </a:lvl3pPr>
            <a:lvl4pPr lvl="3" algn="ctr">
              <a:lnSpc>
                <a:spcPct val="100000"/>
              </a:lnSpc>
              <a:spcBef>
                <a:spcPts val="0"/>
              </a:spcBef>
              <a:spcAft>
                <a:spcPts val="0"/>
              </a:spcAft>
              <a:buSzPts val="8000"/>
              <a:buNone/>
              <a:defRPr sz="8000"/>
            </a:lvl4pPr>
            <a:lvl5pPr lvl="4" algn="ctr">
              <a:lnSpc>
                <a:spcPct val="100000"/>
              </a:lnSpc>
              <a:spcBef>
                <a:spcPts val="0"/>
              </a:spcBef>
              <a:spcAft>
                <a:spcPts val="0"/>
              </a:spcAft>
              <a:buSzPts val="8000"/>
              <a:buNone/>
              <a:defRPr sz="8000"/>
            </a:lvl5pPr>
            <a:lvl6pPr lvl="5" algn="ctr">
              <a:lnSpc>
                <a:spcPct val="100000"/>
              </a:lnSpc>
              <a:spcBef>
                <a:spcPts val="0"/>
              </a:spcBef>
              <a:spcAft>
                <a:spcPts val="0"/>
              </a:spcAft>
              <a:buSzPts val="8000"/>
              <a:buNone/>
              <a:defRPr sz="8000"/>
            </a:lvl6pPr>
            <a:lvl7pPr lvl="6" algn="ctr">
              <a:lnSpc>
                <a:spcPct val="100000"/>
              </a:lnSpc>
              <a:spcBef>
                <a:spcPts val="0"/>
              </a:spcBef>
              <a:spcAft>
                <a:spcPts val="0"/>
              </a:spcAft>
              <a:buSzPts val="8000"/>
              <a:buNone/>
              <a:defRPr sz="8000"/>
            </a:lvl7pPr>
            <a:lvl8pPr lvl="7" algn="ctr">
              <a:lnSpc>
                <a:spcPct val="100000"/>
              </a:lnSpc>
              <a:spcBef>
                <a:spcPts val="0"/>
              </a:spcBef>
              <a:spcAft>
                <a:spcPts val="0"/>
              </a:spcAft>
              <a:buSzPts val="8000"/>
              <a:buNone/>
              <a:defRPr sz="8000"/>
            </a:lvl8pPr>
            <a:lvl9pPr lvl="8" algn="ctr">
              <a:lnSpc>
                <a:spcPct val="100000"/>
              </a:lnSpc>
              <a:spcBef>
                <a:spcPts val="0"/>
              </a:spcBef>
              <a:spcAft>
                <a:spcPts val="0"/>
              </a:spcAft>
              <a:buSzPts val="8000"/>
              <a:buNone/>
              <a:defRPr sz="8000"/>
            </a:lvl9pPr>
          </a:lstStyle>
          <a:p>
            <a:endParaRPr/>
          </a:p>
        </p:txBody>
      </p:sp>
      <p:sp>
        <p:nvSpPr>
          <p:cNvPr id="16" name="Google Shape;16;g15406fbff70_1_4"/>
          <p:cNvSpPr txBox="1">
            <a:spLocks noGrp="1"/>
          </p:cNvSpPr>
          <p:nvPr>
            <p:ph type="subTitle" idx="1"/>
          </p:nvPr>
        </p:nvSpPr>
        <p:spPr>
          <a:xfrm>
            <a:off x="311700" y="5187200"/>
            <a:ext cx="8520600" cy="941700"/>
          </a:xfrm>
          <a:prstGeom prst="rect">
            <a:avLst/>
          </a:prstGeom>
          <a:noFill/>
          <a:ln>
            <a:noFill/>
          </a:ln>
        </p:spPr>
        <p:txBody>
          <a:bodyPr spcFirstLastPara="1" wrap="square" lIns="91425" tIns="91425" rIns="91425" bIns="91425" anchor="ctr" anchorCtr="0">
            <a:normAutofit/>
          </a:bodyPr>
          <a:lstStyle>
            <a:lvl1pPr lvl="0" algn="ctr">
              <a:lnSpc>
                <a:spcPct val="100000"/>
              </a:lnSpc>
              <a:spcBef>
                <a:spcPts val="0"/>
              </a:spcBef>
              <a:spcAft>
                <a:spcPts val="0"/>
              </a:spcAft>
              <a:buClr>
                <a:schemeClr val="accent1"/>
              </a:buClr>
              <a:buSzPts val="2100"/>
              <a:buNone/>
              <a:defRPr sz="2100" b="1">
                <a:solidFill>
                  <a:schemeClr val="accent1"/>
                </a:solidFill>
              </a:defRPr>
            </a:lvl1pPr>
            <a:lvl2pPr lvl="1" algn="ctr">
              <a:lnSpc>
                <a:spcPct val="100000"/>
              </a:lnSpc>
              <a:spcBef>
                <a:spcPts val="0"/>
              </a:spcBef>
              <a:spcAft>
                <a:spcPts val="0"/>
              </a:spcAft>
              <a:buClr>
                <a:schemeClr val="accent1"/>
              </a:buClr>
              <a:buSzPts val="2100"/>
              <a:buNone/>
              <a:defRPr sz="2100" b="1">
                <a:solidFill>
                  <a:schemeClr val="accent1"/>
                </a:solidFill>
              </a:defRPr>
            </a:lvl2pPr>
            <a:lvl3pPr lvl="2" algn="ctr">
              <a:lnSpc>
                <a:spcPct val="100000"/>
              </a:lnSpc>
              <a:spcBef>
                <a:spcPts val="0"/>
              </a:spcBef>
              <a:spcAft>
                <a:spcPts val="0"/>
              </a:spcAft>
              <a:buClr>
                <a:schemeClr val="accent1"/>
              </a:buClr>
              <a:buSzPts val="2100"/>
              <a:buNone/>
              <a:defRPr sz="2100" b="1">
                <a:solidFill>
                  <a:schemeClr val="accent1"/>
                </a:solidFill>
              </a:defRPr>
            </a:lvl3pPr>
            <a:lvl4pPr lvl="3" algn="ctr">
              <a:lnSpc>
                <a:spcPct val="100000"/>
              </a:lnSpc>
              <a:spcBef>
                <a:spcPts val="0"/>
              </a:spcBef>
              <a:spcAft>
                <a:spcPts val="0"/>
              </a:spcAft>
              <a:buClr>
                <a:schemeClr val="accent1"/>
              </a:buClr>
              <a:buSzPts val="2100"/>
              <a:buNone/>
              <a:defRPr sz="2100" b="1">
                <a:solidFill>
                  <a:schemeClr val="accent1"/>
                </a:solidFill>
              </a:defRPr>
            </a:lvl4pPr>
            <a:lvl5pPr lvl="4" algn="ctr">
              <a:lnSpc>
                <a:spcPct val="100000"/>
              </a:lnSpc>
              <a:spcBef>
                <a:spcPts val="0"/>
              </a:spcBef>
              <a:spcAft>
                <a:spcPts val="0"/>
              </a:spcAft>
              <a:buClr>
                <a:schemeClr val="accent1"/>
              </a:buClr>
              <a:buSzPts val="2100"/>
              <a:buNone/>
              <a:defRPr sz="2100" b="1">
                <a:solidFill>
                  <a:schemeClr val="accent1"/>
                </a:solidFill>
              </a:defRPr>
            </a:lvl5pPr>
            <a:lvl6pPr lvl="5" algn="ctr">
              <a:lnSpc>
                <a:spcPct val="100000"/>
              </a:lnSpc>
              <a:spcBef>
                <a:spcPts val="0"/>
              </a:spcBef>
              <a:spcAft>
                <a:spcPts val="0"/>
              </a:spcAft>
              <a:buClr>
                <a:schemeClr val="accent1"/>
              </a:buClr>
              <a:buSzPts val="2100"/>
              <a:buNone/>
              <a:defRPr sz="2100" b="1">
                <a:solidFill>
                  <a:schemeClr val="accent1"/>
                </a:solidFill>
              </a:defRPr>
            </a:lvl6pPr>
            <a:lvl7pPr lvl="6" algn="ctr">
              <a:lnSpc>
                <a:spcPct val="100000"/>
              </a:lnSpc>
              <a:spcBef>
                <a:spcPts val="0"/>
              </a:spcBef>
              <a:spcAft>
                <a:spcPts val="0"/>
              </a:spcAft>
              <a:buClr>
                <a:schemeClr val="accent1"/>
              </a:buClr>
              <a:buSzPts val="2100"/>
              <a:buNone/>
              <a:defRPr sz="2100" b="1">
                <a:solidFill>
                  <a:schemeClr val="accent1"/>
                </a:solidFill>
              </a:defRPr>
            </a:lvl7pPr>
            <a:lvl8pPr lvl="7" algn="ctr">
              <a:lnSpc>
                <a:spcPct val="100000"/>
              </a:lnSpc>
              <a:spcBef>
                <a:spcPts val="0"/>
              </a:spcBef>
              <a:spcAft>
                <a:spcPts val="0"/>
              </a:spcAft>
              <a:buClr>
                <a:schemeClr val="accent1"/>
              </a:buClr>
              <a:buSzPts val="2100"/>
              <a:buNone/>
              <a:defRPr sz="2100" b="1">
                <a:solidFill>
                  <a:schemeClr val="accent1"/>
                </a:solidFill>
              </a:defRPr>
            </a:lvl8pPr>
            <a:lvl9pPr lvl="8" algn="ctr">
              <a:lnSpc>
                <a:spcPct val="100000"/>
              </a:lnSpc>
              <a:spcBef>
                <a:spcPts val="0"/>
              </a:spcBef>
              <a:spcAft>
                <a:spcPts val="0"/>
              </a:spcAft>
              <a:buClr>
                <a:schemeClr val="accent1"/>
              </a:buClr>
              <a:buSzPts val="2100"/>
              <a:buNone/>
              <a:defRPr sz="2100" b="1">
                <a:solidFill>
                  <a:schemeClr val="accent1"/>
                </a:solidFill>
              </a:defRPr>
            </a:lvl9pPr>
          </a:lstStyle>
          <a:p>
            <a:endParaRPr/>
          </a:p>
        </p:txBody>
      </p:sp>
      <p:sp>
        <p:nvSpPr>
          <p:cNvPr id="17" name="Google Shape;17;g15406fbff70_1_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53"/>
        <p:cNvGrpSpPr/>
        <p:nvPr/>
      </p:nvGrpSpPr>
      <p:grpSpPr>
        <a:xfrm>
          <a:off x="0" y="0"/>
          <a:ext cx="0" cy="0"/>
          <a:chOff x="0" y="0"/>
          <a:chExt cx="0" cy="0"/>
        </a:xfrm>
      </p:grpSpPr>
      <p:sp>
        <p:nvSpPr>
          <p:cNvPr id="54" name="Google Shape;54;g15406fbff70_1_38"/>
          <p:cNvSpPr txBox="1">
            <a:spLocks noGrp="1"/>
          </p:cNvSpPr>
          <p:nvPr>
            <p:ph type="body" idx="1"/>
          </p:nvPr>
        </p:nvSpPr>
        <p:spPr>
          <a:xfrm>
            <a:off x="319500" y="5640767"/>
            <a:ext cx="5998800" cy="798300"/>
          </a:xfrm>
          <a:prstGeom prst="rect">
            <a:avLst/>
          </a:prstGeom>
          <a:noFill/>
          <a:ln>
            <a:noFill/>
          </a:ln>
        </p:spPr>
        <p:txBody>
          <a:bodyPr spcFirstLastPara="1" wrap="square" lIns="91425" tIns="91425" rIns="91425" bIns="91425" anchor="ctr" anchorCtr="0">
            <a:normAutofit/>
          </a:bodyPr>
          <a:lstStyle>
            <a:lvl1pPr marL="457200" lvl="0" indent="-228600" algn="l">
              <a:lnSpc>
                <a:spcPct val="100000"/>
              </a:lnSpc>
              <a:spcBef>
                <a:spcPts val="0"/>
              </a:spcBef>
              <a:spcAft>
                <a:spcPts val="0"/>
              </a:spcAft>
              <a:buClr>
                <a:schemeClr val="accent1"/>
              </a:buClr>
              <a:buSzPts val="2400"/>
              <a:buFont typeface="Amatic SC"/>
              <a:buNone/>
              <a:defRPr sz="2400" b="1">
                <a:solidFill>
                  <a:schemeClr val="accent1"/>
                </a:solidFill>
                <a:latin typeface="Amatic SC"/>
                <a:ea typeface="Amatic SC"/>
                <a:cs typeface="Amatic SC"/>
                <a:sym typeface="Amatic SC"/>
              </a:defRPr>
            </a:lvl1pPr>
          </a:lstStyle>
          <a:p>
            <a:endParaRPr/>
          </a:p>
        </p:txBody>
      </p:sp>
      <p:sp>
        <p:nvSpPr>
          <p:cNvPr id="55" name="Google Shape;55;g15406fbff70_1_3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matchingName="Big number">
  <p:cSld name="BIG_NUMBER">
    <p:spTree>
      <p:nvGrpSpPr>
        <p:cNvPr id="1" name="Shape 56"/>
        <p:cNvGrpSpPr/>
        <p:nvPr/>
      </p:nvGrpSpPr>
      <p:grpSpPr>
        <a:xfrm>
          <a:off x="0" y="0"/>
          <a:ext cx="0" cy="0"/>
          <a:chOff x="0" y="0"/>
          <a:chExt cx="0" cy="0"/>
        </a:xfrm>
      </p:grpSpPr>
      <p:sp>
        <p:nvSpPr>
          <p:cNvPr id="57" name="Google Shape;57;g15406fbff70_1_41"/>
          <p:cNvSpPr txBox="1">
            <a:spLocks noGrp="1"/>
          </p:cNvSpPr>
          <p:nvPr>
            <p:ph type="title" hasCustomPrompt="1"/>
          </p:nvPr>
        </p:nvSpPr>
        <p:spPr>
          <a:xfrm>
            <a:off x="311700" y="1653700"/>
            <a:ext cx="8520600" cy="26424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Clr>
                <a:schemeClr val="lt1"/>
              </a:buClr>
              <a:buSzPts val="12000"/>
              <a:buNone/>
              <a:defRPr sz="12000">
                <a:solidFill>
                  <a:schemeClr val="lt1"/>
                </a:solidFill>
                <a:highlight>
                  <a:schemeClr val="accent1"/>
                </a:highlight>
              </a:defRPr>
            </a:lvl1pPr>
            <a:lvl2pPr lvl="1" algn="ctr">
              <a:lnSpc>
                <a:spcPct val="100000"/>
              </a:lnSpc>
              <a:spcBef>
                <a:spcPts val="0"/>
              </a:spcBef>
              <a:spcAft>
                <a:spcPts val="0"/>
              </a:spcAft>
              <a:buClr>
                <a:schemeClr val="lt1"/>
              </a:buClr>
              <a:buSzPts val="12000"/>
              <a:buNone/>
              <a:defRPr sz="12000">
                <a:solidFill>
                  <a:schemeClr val="lt1"/>
                </a:solidFill>
                <a:highlight>
                  <a:schemeClr val="accent1"/>
                </a:highlight>
              </a:defRPr>
            </a:lvl2pPr>
            <a:lvl3pPr lvl="2" algn="ctr">
              <a:lnSpc>
                <a:spcPct val="100000"/>
              </a:lnSpc>
              <a:spcBef>
                <a:spcPts val="0"/>
              </a:spcBef>
              <a:spcAft>
                <a:spcPts val="0"/>
              </a:spcAft>
              <a:buClr>
                <a:schemeClr val="lt1"/>
              </a:buClr>
              <a:buSzPts val="12000"/>
              <a:buNone/>
              <a:defRPr sz="12000">
                <a:solidFill>
                  <a:schemeClr val="lt1"/>
                </a:solidFill>
                <a:highlight>
                  <a:schemeClr val="accent1"/>
                </a:highlight>
              </a:defRPr>
            </a:lvl3pPr>
            <a:lvl4pPr lvl="3" algn="ctr">
              <a:lnSpc>
                <a:spcPct val="100000"/>
              </a:lnSpc>
              <a:spcBef>
                <a:spcPts val="0"/>
              </a:spcBef>
              <a:spcAft>
                <a:spcPts val="0"/>
              </a:spcAft>
              <a:buClr>
                <a:schemeClr val="lt1"/>
              </a:buClr>
              <a:buSzPts val="12000"/>
              <a:buNone/>
              <a:defRPr sz="12000">
                <a:solidFill>
                  <a:schemeClr val="lt1"/>
                </a:solidFill>
                <a:highlight>
                  <a:schemeClr val="accent1"/>
                </a:highlight>
              </a:defRPr>
            </a:lvl4pPr>
            <a:lvl5pPr lvl="4" algn="ctr">
              <a:lnSpc>
                <a:spcPct val="100000"/>
              </a:lnSpc>
              <a:spcBef>
                <a:spcPts val="0"/>
              </a:spcBef>
              <a:spcAft>
                <a:spcPts val="0"/>
              </a:spcAft>
              <a:buClr>
                <a:schemeClr val="lt1"/>
              </a:buClr>
              <a:buSzPts val="12000"/>
              <a:buNone/>
              <a:defRPr sz="12000">
                <a:solidFill>
                  <a:schemeClr val="lt1"/>
                </a:solidFill>
                <a:highlight>
                  <a:schemeClr val="accent1"/>
                </a:highlight>
              </a:defRPr>
            </a:lvl5pPr>
            <a:lvl6pPr lvl="5" algn="ctr">
              <a:lnSpc>
                <a:spcPct val="100000"/>
              </a:lnSpc>
              <a:spcBef>
                <a:spcPts val="0"/>
              </a:spcBef>
              <a:spcAft>
                <a:spcPts val="0"/>
              </a:spcAft>
              <a:buClr>
                <a:schemeClr val="lt1"/>
              </a:buClr>
              <a:buSzPts val="12000"/>
              <a:buNone/>
              <a:defRPr sz="12000">
                <a:solidFill>
                  <a:schemeClr val="lt1"/>
                </a:solidFill>
                <a:highlight>
                  <a:schemeClr val="accent1"/>
                </a:highlight>
              </a:defRPr>
            </a:lvl6pPr>
            <a:lvl7pPr lvl="6" algn="ctr">
              <a:lnSpc>
                <a:spcPct val="100000"/>
              </a:lnSpc>
              <a:spcBef>
                <a:spcPts val="0"/>
              </a:spcBef>
              <a:spcAft>
                <a:spcPts val="0"/>
              </a:spcAft>
              <a:buClr>
                <a:schemeClr val="lt1"/>
              </a:buClr>
              <a:buSzPts val="12000"/>
              <a:buNone/>
              <a:defRPr sz="12000">
                <a:solidFill>
                  <a:schemeClr val="lt1"/>
                </a:solidFill>
                <a:highlight>
                  <a:schemeClr val="accent1"/>
                </a:highlight>
              </a:defRPr>
            </a:lvl7pPr>
            <a:lvl8pPr lvl="7" algn="ctr">
              <a:lnSpc>
                <a:spcPct val="100000"/>
              </a:lnSpc>
              <a:spcBef>
                <a:spcPts val="0"/>
              </a:spcBef>
              <a:spcAft>
                <a:spcPts val="0"/>
              </a:spcAft>
              <a:buClr>
                <a:schemeClr val="lt1"/>
              </a:buClr>
              <a:buSzPts val="12000"/>
              <a:buNone/>
              <a:defRPr sz="12000">
                <a:solidFill>
                  <a:schemeClr val="lt1"/>
                </a:solidFill>
                <a:highlight>
                  <a:schemeClr val="accent1"/>
                </a:highlight>
              </a:defRPr>
            </a:lvl8pPr>
            <a:lvl9pPr lvl="8" algn="ctr">
              <a:lnSpc>
                <a:spcPct val="100000"/>
              </a:lnSpc>
              <a:spcBef>
                <a:spcPts val="0"/>
              </a:spcBef>
              <a:spcAft>
                <a:spcPts val="0"/>
              </a:spcAft>
              <a:buClr>
                <a:schemeClr val="lt1"/>
              </a:buClr>
              <a:buSzPts val="12000"/>
              <a:buNone/>
              <a:defRPr sz="12000">
                <a:solidFill>
                  <a:schemeClr val="lt1"/>
                </a:solidFill>
                <a:highlight>
                  <a:schemeClr val="accent1"/>
                </a:highlight>
              </a:defRPr>
            </a:lvl9pPr>
          </a:lstStyle>
          <a:p>
            <a:r>
              <a:t>xx%</a:t>
            </a:r>
          </a:p>
        </p:txBody>
      </p:sp>
      <p:sp>
        <p:nvSpPr>
          <p:cNvPr id="58" name="Google Shape;58;g15406fbff70_1_41"/>
          <p:cNvSpPr txBox="1">
            <a:spLocks noGrp="1"/>
          </p:cNvSpPr>
          <p:nvPr>
            <p:ph type="body" idx="1"/>
          </p:nvPr>
        </p:nvSpPr>
        <p:spPr>
          <a:xfrm>
            <a:off x="311700" y="4406167"/>
            <a:ext cx="8520600" cy="1734300"/>
          </a:xfrm>
          <a:prstGeom prst="rect">
            <a:avLst/>
          </a:prstGeom>
          <a:noFill/>
          <a:ln>
            <a:noFill/>
          </a:ln>
        </p:spPr>
        <p:txBody>
          <a:bodyPr spcFirstLastPara="1" wrap="square" lIns="91425" tIns="91425" rIns="91425" bIns="91425" anchor="t" anchorCtr="0">
            <a:normAutofit/>
          </a:bodyPr>
          <a:lstStyle>
            <a:lvl1pPr marL="457200" lvl="0" indent="-342900" algn="ctr">
              <a:lnSpc>
                <a:spcPct val="115000"/>
              </a:lnSpc>
              <a:spcBef>
                <a:spcPts val="0"/>
              </a:spcBef>
              <a:spcAft>
                <a:spcPts val="0"/>
              </a:spcAft>
              <a:buClr>
                <a:schemeClr val="accent1"/>
              </a:buClr>
              <a:buSzPts val="1800"/>
              <a:buChar char="●"/>
              <a:defRPr>
                <a:solidFill>
                  <a:schemeClr val="accent1"/>
                </a:solidFill>
                <a:highlight>
                  <a:schemeClr val="dk1"/>
                </a:highlight>
              </a:defRPr>
            </a:lvl1pPr>
            <a:lvl2pPr marL="914400" lvl="1"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2pPr>
            <a:lvl3pPr marL="1371600" lvl="2"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3pPr>
            <a:lvl4pPr marL="1828800" lvl="3"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4pPr>
            <a:lvl5pPr marL="2286000" lvl="4"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5pPr>
            <a:lvl6pPr marL="2743200" lvl="5"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6pPr>
            <a:lvl7pPr marL="3200400" lvl="6"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7pPr>
            <a:lvl8pPr marL="3657600" lvl="7"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8pPr>
            <a:lvl9pPr marL="4114800" lvl="8" indent="-317500" algn="ctr">
              <a:lnSpc>
                <a:spcPct val="115000"/>
              </a:lnSpc>
              <a:spcBef>
                <a:spcPts val="0"/>
              </a:spcBef>
              <a:spcAft>
                <a:spcPts val="0"/>
              </a:spcAft>
              <a:buClr>
                <a:schemeClr val="accent1"/>
              </a:buClr>
              <a:buSzPts val="1400"/>
              <a:buChar char="■"/>
              <a:defRPr>
                <a:solidFill>
                  <a:schemeClr val="accent1"/>
                </a:solidFill>
                <a:highlight>
                  <a:schemeClr val="dk1"/>
                </a:highlight>
              </a:defRPr>
            </a:lvl9pPr>
          </a:lstStyle>
          <a:p>
            <a:endParaRPr/>
          </a:p>
        </p:txBody>
      </p:sp>
      <p:sp>
        <p:nvSpPr>
          <p:cNvPr id="59" name="Google Shape;59;g15406fbff70_1_4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matchingName="Blank" type="blank">
  <p:cSld name="BLANK">
    <p:spTree>
      <p:nvGrpSpPr>
        <p:cNvPr id="1" name="Shape 60"/>
        <p:cNvGrpSpPr/>
        <p:nvPr/>
      </p:nvGrpSpPr>
      <p:grpSpPr>
        <a:xfrm>
          <a:off x="0" y="0"/>
          <a:ext cx="0" cy="0"/>
          <a:chOff x="0" y="0"/>
          <a:chExt cx="0" cy="0"/>
        </a:xfrm>
      </p:grpSpPr>
      <p:sp>
        <p:nvSpPr>
          <p:cNvPr id="61" name="Google Shape;61;g15406fbff70_1_45"/>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Title and Content" type="obj">
  <p:cSld name="OBJECT">
    <p:spTree>
      <p:nvGrpSpPr>
        <p:cNvPr id="1" name="Shape 18"/>
        <p:cNvGrpSpPr/>
        <p:nvPr/>
      </p:nvGrpSpPr>
      <p:grpSpPr>
        <a:xfrm>
          <a:off x="0" y="0"/>
          <a:ext cx="0" cy="0"/>
          <a:chOff x="0" y="0"/>
          <a:chExt cx="0" cy="0"/>
        </a:xfrm>
      </p:grpSpPr>
      <p:sp>
        <p:nvSpPr>
          <p:cNvPr id="19" name="Google Shape;19;g15406fbff70_1_47"/>
          <p:cNvSpPr txBox="1">
            <a:spLocks noGrp="1"/>
          </p:cNvSpPr>
          <p:nvPr>
            <p:ph type="title"/>
          </p:nvPr>
        </p:nvSpPr>
        <p:spPr>
          <a:xfrm>
            <a:off x="609599" y="609600"/>
            <a:ext cx="6347700" cy="1320900"/>
          </a:xfrm>
          <a:prstGeom prst="rect">
            <a:avLst/>
          </a:prstGeom>
          <a:noFill/>
          <a:ln>
            <a:noFill/>
          </a:ln>
        </p:spPr>
        <p:txBody>
          <a:bodyPr spcFirstLastPara="1" wrap="square" lIns="91425" tIns="45700" rIns="91425" bIns="45700" anchor="t" anchorCtr="0">
            <a:normAutofit/>
          </a:bodyPr>
          <a:lstStyle>
            <a:lvl1pPr lvl="0" algn="l">
              <a:lnSpc>
                <a:spcPct val="100000"/>
              </a:lnSpc>
              <a:spcBef>
                <a:spcPts val="0"/>
              </a:spcBef>
              <a:spcAft>
                <a:spcPts val="0"/>
              </a:spcAft>
              <a:buClr>
                <a:schemeClr val="accent1"/>
              </a:buClr>
              <a:buSzPts val="3600"/>
              <a:buFont typeface="Trebuchet MS"/>
              <a:buNone/>
              <a:defRPr sz="3600"/>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0" name="Google Shape;20;g15406fbff70_1_47"/>
          <p:cNvSpPr txBox="1">
            <a:spLocks noGrp="1"/>
          </p:cNvSpPr>
          <p:nvPr>
            <p:ph type="body" idx="1"/>
          </p:nvPr>
        </p:nvSpPr>
        <p:spPr>
          <a:xfrm>
            <a:off x="609599" y="2160590"/>
            <a:ext cx="6347700" cy="3880800"/>
          </a:xfrm>
          <a:prstGeom prst="rect">
            <a:avLst/>
          </a:prstGeom>
          <a:noFill/>
          <a:ln>
            <a:noFill/>
          </a:ln>
        </p:spPr>
        <p:txBody>
          <a:bodyPr spcFirstLastPara="1" wrap="square" lIns="91425" tIns="45700" rIns="91425" bIns="45700" anchor="t" anchorCtr="0">
            <a:normAutofit/>
          </a:bodyPr>
          <a:lstStyle>
            <a:lvl1pPr marL="457200" lvl="0" indent="-320040" algn="l">
              <a:lnSpc>
                <a:spcPct val="115000"/>
              </a:lnSpc>
              <a:spcBef>
                <a:spcPts val="1000"/>
              </a:spcBef>
              <a:spcAft>
                <a:spcPts val="0"/>
              </a:spcAft>
              <a:buSzPts val="1440"/>
              <a:buChar char="●"/>
              <a:defRPr/>
            </a:lvl1pPr>
            <a:lvl2pPr marL="914400" lvl="1" indent="-320040" algn="l">
              <a:lnSpc>
                <a:spcPct val="115000"/>
              </a:lnSpc>
              <a:spcBef>
                <a:spcPts val="1000"/>
              </a:spcBef>
              <a:spcAft>
                <a:spcPts val="0"/>
              </a:spcAft>
              <a:buSzPts val="1440"/>
              <a:buChar char="○"/>
              <a:defRPr/>
            </a:lvl2pPr>
            <a:lvl3pPr marL="1371600" lvl="2" indent="-320039" algn="l">
              <a:lnSpc>
                <a:spcPct val="115000"/>
              </a:lnSpc>
              <a:spcBef>
                <a:spcPts val="1000"/>
              </a:spcBef>
              <a:spcAft>
                <a:spcPts val="0"/>
              </a:spcAft>
              <a:buSzPts val="1440"/>
              <a:buChar char="■"/>
              <a:defRPr/>
            </a:lvl3pPr>
            <a:lvl4pPr marL="1828800" lvl="3" indent="-320039" algn="l">
              <a:lnSpc>
                <a:spcPct val="115000"/>
              </a:lnSpc>
              <a:spcBef>
                <a:spcPts val="1000"/>
              </a:spcBef>
              <a:spcAft>
                <a:spcPts val="0"/>
              </a:spcAft>
              <a:buSzPts val="1440"/>
              <a:buChar char="●"/>
              <a:defRPr/>
            </a:lvl4pPr>
            <a:lvl5pPr marL="2286000" lvl="4" indent="-320039" algn="l">
              <a:lnSpc>
                <a:spcPct val="115000"/>
              </a:lnSpc>
              <a:spcBef>
                <a:spcPts val="1000"/>
              </a:spcBef>
              <a:spcAft>
                <a:spcPts val="0"/>
              </a:spcAft>
              <a:buSzPts val="1440"/>
              <a:buChar char="○"/>
              <a:defRPr/>
            </a:lvl5pPr>
            <a:lvl6pPr marL="2743200" lvl="5" indent="-320039" algn="l">
              <a:lnSpc>
                <a:spcPct val="115000"/>
              </a:lnSpc>
              <a:spcBef>
                <a:spcPts val="1000"/>
              </a:spcBef>
              <a:spcAft>
                <a:spcPts val="0"/>
              </a:spcAft>
              <a:buSzPts val="1440"/>
              <a:buChar char="■"/>
              <a:defRPr/>
            </a:lvl6pPr>
            <a:lvl7pPr marL="3200400" lvl="6" indent="-320039" algn="l">
              <a:lnSpc>
                <a:spcPct val="115000"/>
              </a:lnSpc>
              <a:spcBef>
                <a:spcPts val="1000"/>
              </a:spcBef>
              <a:spcAft>
                <a:spcPts val="0"/>
              </a:spcAft>
              <a:buSzPts val="1440"/>
              <a:buChar char="●"/>
              <a:defRPr/>
            </a:lvl7pPr>
            <a:lvl8pPr marL="3657600" lvl="7" indent="-320040" algn="l">
              <a:lnSpc>
                <a:spcPct val="115000"/>
              </a:lnSpc>
              <a:spcBef>
                <a:spcPts val="1000"/>
              </a:spcBef>
              <a:spcAft>
                <a:spcPts val="0"/>
              </a:spcAft>
              <a:buSzPts val="1440"/>
              <a:buChar char="○"/>
              <a:defRPr/>
            </a:lvl8pPr>
            <a:lvl9pPr marL="4114800" lvl="8" indent="-320040" algn="l">
              <a:lnSpc>
                <a:spcPct val="115000"/>
              </a:lnSpc>
              <a:spcBef>
                <a:spcPts val="1000"/>
              </a:spcBef>
              <a:spcAft>
                <a:spcPts val="0"/>
              </a:spcAft>
              <a:buSzPts val="1440"/>
              <a:buChar char="■"/>
              <a:defRPr/>
            </a:lvl9pPr>
          </a:lstStyle>
          <a:p>
            <a:endParaRPr/>
          </a:p>
        </p:txBody>
      </p:sp>
      <p:sp>
        <p:nvSpPr>
          <p:cNvPr id="21" name="Google Shape;21;g15406fbff70_1_47"/>
          <p:cNvSpPr txBox="1">
            <a:spLocks noGrp="1"/>
          </p:cNvSpPr>
          <p:nvPr>
            <p:ph type="dt" idx="10"/>
          </p:nvPr>
        </p:nvSpPr>
        <p:spPr>
          <a:xfrm>
            <a:off x="5405258" y="6041363"/>
            <a:ext cx="684000" cy="365100"/>
          </a:xfrm>
          <a:prstGeom prst="rect">
            <a:avLst/>
          </a:prstGeom>
          <a:noFill/>
          <a:ln>
            <a:noFill/>
          </a:ln>
        </p:spPr>
        <p:txBody>
          <a:bodyPr spcFirstLastPara="1" wrap="square" lIns="91425" tIns="45700" rIns="91425" bIns="45700" anchor="ctr" anchorCtr="0">
            <a:noAutofit/>
          </a:bodyPr>
          <a:lstStyle>
            <a:lvl1pPr marR="0" lvl="0" algn="r"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2" name="Google Shape;22;g15406fbff70_1_47"/>
          <p:cNvSpPr txBox="1">
            <a:spLocks noGrp="1"/>
          </p:cNvSpPr>
          <p:nvPr>
            <p:ph type="ftr" idx="11"/>
          </p:nvPr>
        </p:nvSpPr>
        <p:spPr>
          <a:xfrm>
            <a:off x="609599" y="6041363"/>
            <a:ext cx="4623000" cy="365100"/>
          </a:xfrm>
          <a:prstGeom prst="rect">
            <a:avLst/>
          </a:prstGeom>
          <a:noFill/>
          <a:ln>
            <a:noFill/>
          </a:ln>
        </p:spPr>
        <p:txBody>
          <a:bodyPr spcFirstLastPara="1" wrap="square" lIns="91425" tIns="45700" rIns="91425" bIns="45700" anchor="ctr" anchorCtr="0">
            <a:noAutofit/>
          </a:bodyPr>
          <a:lstStyle>
            <a:lvl1pPr marR="0" lvl="0"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SzPts val="1400"/>
              <a:buFont typeface="Arial"/>
              <a:buNone/>
              <a:defRPr sz="1400" b="0" i="0" u="none" strike="noStrike" cap="none">
                <a:solidFill>
                  <a:srgbClr val="000000"/>
                </a:solidFill>
                <a:latin typeface="Arial"/>
                <a:ea typeface="Arial"/>
                <a:cs typeface="Arial"/>
                <a:sym typeface="Arial"/>
              </a:defRPr>
            </a:lvl9pPr>
          </a:lstStyle>
          <a:p>
            <a:endParaRPr/>
          </a:p>
        </p:txBody>
      </p:sp>
      <p:sp>
        <p:nvSpPr>
          <p:cNvPr id="23" name="Google Shape;23;g15406fbff70_1_47"/>
          <p:cNvSpPr txBox="1">
            <a:spLocks noGrp="1"/>
          </p:cNvSpPr>
          <p:nvPr>
            <p:ph type="sldNum" idx="12"/>
          </p:nvPr>
        </p:nvSpPr>
        <p:spPr>
          <a:xfrm>
            <a:off x="6444676" y="6041363"/>
            <a:ext cx="512700" cy="365100"/>
          </a:xfrm>
          <a:prstGeom prst="rect">
            <a:avLst/>
          </a:prstGeom>
          <a:noFill/>
          <a:ln>
            <a:noFill/>
          </a:ln>
        </p:spPr>
        <p:txBody>
          <a:bodyPr spcFirstLastPara="1" wrap="square" lIns="91425" tIns="45700" rIns="91425" bIns="45700"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Section header" type="secHead">
  <p:cSld name="SECTION_HEADER">
    <p:spTree>
      <p:nvGrpSpPr>
        <p:cNvPr id="1" name="Shape 24"/>
        <p:cNvGrpSpPr/>
        <p:nvPr/>
      </p:nvGrpSpPr>
      <p:grpSpPr>
        <a:xfrm>
          <a:off x="0" y="0"/>
          <a:ext cx="0" cy="0"/>
          <a:chOff x="0" y="0"/>
          <a:chExt cx="0" cy="0"/>
        </a:xfrm>
      </p:grpSpPr>
      <p:sp>
        <p:nvSpPr>
          <p:cNvPr id="25" name="Google Shape;25;g15406fbff70_1_9"/>
          <p:cNvSpPr txBox="1">
            <a:spLocks noGrp="1"/>
          </p:cNvSpPr>
          <p:nvPr>
            <p:ph type="title"/>
          </p:nvPr>
        </p:nvSpPr>
        <p:spPr>
          <a:xfrm>
            <a:off x="2802750" y="1070000"/>
            <a:ext cx="3538500" cy="4718100"/>
          </a:xfrm>
          <a:prstGeom prst="rect">
            <a:avLst/>
          </a:prstGeom>
          <a:solidFill>
            <a:srgbClr val="FFFFFF"/>
          </a:solidFill>
          <a:ln>
            <a:noFill/>
          </a:ln>
        </p:spPr>
        <p:txBody>
          <a:bodyPr spcFirstLastPara="1" wrap="square" lIns="91425" tIns="91425" rIns="91425" bIns="91425" anchor="ctr" anchorCtr="0">
            <a:normAutofit/>
          </a:bodyPr>
          <a:lstStyle>
            <a:lvl1pPr lvl="0" algn="ctr">
              <a:lnSpc>
                <a:spcPct val="100000"/>
              </a:lnSpc>
              <a:spcBef>
                <a:spcPts val="0"/>
              </a:spcBef>
              <a:spcAft>
                <a:spcPts val="0"/>
              </a:spcAft>
              <a:buSzPts val="4800"/>
              <a:buNone/>
              <a:defRPr sz="4800"/>
            </a:lvl1pPr>
            <a:lvl2pPr lvl="1" algn="ctr">
              <a:lnSpc>
                <a:spcPct val="100000"/>
              </a:lnSpc>
              <a:spcBef>
                <a:spcPts val="0"/>
              </a:spcBef>
              <a:spcAft>
                <a:spcPts val="0"/>
              </a:spcAft>
              <a:buSzPts val="4800"/>
              <a:buNone/>
              <a:defRPr sz="4800"/>
            </a:lvl2pPr>
            <a:lvl3pPr lvl="2" algn="ctr">
              <a:lnSpc>
                <a:spcPct val="100000"/>
              </a:lnSpc>
              <a:spcBef>
                <a:spcPts val="0"/>
              </a:spcBef>
              <a:spcAft>
                <a:spcPts val="0"/>
              </a:spcAft>
              <a:buSzPts val="4800"/>
              <a:buNone/>
              <a:defRPr sz="4800"/>
            </a:lvl3pPr>
            <a:lvl4pPr lvl="3" algn="ctr">
              <a:lnSpc>
                <a:spcPct val="100000"/>
              </a:lnSpc>
              <a:spcBef>
                <a:spcPts val="0"/>
              </a:spcBef>
              <a:spcAft>
                <a:spcPts val="0"/>
              </a:spcAft>
              <a:buSzPts val="4800"/>
              <a:buNone/>
              <a:defRPr sz="4800"/>
            </a:lvl4pPr>
            <a:lvl5pPr lvl="4" algn="ctr">
              <a:lnSpc>
                <a:spcPct val="100000"/>
              </a:lnSpc>
              <a:spcBef>
                <a:spcPts val="0"/>
              </a:spcBef>
              <a:spcAft>
                <a:spcPts val="0"/>
              </a:spcAft>
              <a:buSzPts val="4800"/>
              <a:buNone/>
              <a:defRPr sz="4800"/>
            </a:lvl5pPr>
            <a:lvl6pPr lvl="5" algn="ctr">
              <a:lnSpc>
                <a:spcPct val="100000"/>
              </a:lnSpc>
              <a:spcBef>
                <a:spcPts val="0"/>
              </a:spcBef>
              <a:spcAft>
                <a:spcPts val="0"/>
              </a:spcAft>
              <a:buSzPts val="4800"/>
              <a:buNone/>
              <a:defRPr sz="4800"/>
            </a:lvl6pPr>
            <a:lvl7pPr lvl="6" algn="ctr">
              <a:lnSpc>
                <a:spcPct val="100000"/>
              </a:lnSpc>
              <a:spcBef>
                <a:spcPts val="0"/>
              </a:spcBef>
              <a:spcAft>
                <a:spcPts val="0"/>
              </a:spcAft>
              <a:buSzPts val="4800"/>
              <a:buNone/>
              <a:defRPr sz="4800"/>
            </a:lvl7pPr>
            <a:lvl8pPr lvl="7" algn="ctr">
              <a:lnSpc>
                <a:spcPct val="100000"/>
              </a:lnSpc>
              <a:spcBef>
                <a:spcPts val="0"/>
              </a:spcBef>
              <a:spcAft>
                <a:spcPts val="0"/>
              </a:spcAft>
              <a:buSzPts val="4800"/>
              <a:buNone/>
              <a:defRPr sz="4800"/>
            </a:lvl8pPr>
            <a:lvl9pPr lvl="8" algn="ctr">
              <a:lnSpc>
                <a:spcPct val="100000"/>
              </a:lnSpc>
              <a:spcBef>
                <a:spcPts val="0"/>
              </a:spcBef>
              <a:spcAft>
                <a:spcPts val="0"/>
              </a:spcAft>
              <a:buSzPts val="4800"/>
              <a:buNone/>
              <a:defRPr sz="4800"/>
            </a:lvl9pPr>
          </a:lstStyle>
          <a:p>
            <a:endParaRPr/>
          </a:p>
        </p:txBody>
      </p:sp>
      <p:sp>
        <p:nvSpPr>
          <p:cNvPr id="26" name="Google Shape;26;g15406fbff70_1_9"/>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matchingName="Title and body" type="tx">
  <p:cSld name="TITLE_AND_BODY">
    <p:spTree>
      <p:nvGrpSpPr>
        <p:cNvPr id="1" name="Shape 27"/>
        <p:cNvGrpSpPr/>
        <p:nvPr/>
      </p:nvGrpSpPr>
      <p:grpSpPr>
        <a:xfrm>
          <a:off x="0" y="0"/>
          <a:ext cx="0" cy="0"/>
          <a:chOff x="0" y="0"/>
          <a:chExt cx="0" cy="0"/>
        </a:xfrm>
      </p:grpSpPr>
      <p:sp>
        <p:nvSpPr>
          <p:cNvPr id="28" name="Google Shape;28;g15406fbff70_1_12"/>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29" name="Google Shape;29;g15406fbff70_1_12"/>
          <p:cNvSpPr txBox="1">
            <a:spLocks noGrp="1"/>
          </p:cNvSpPr>
          <p:nvPr>
            <p:ph type="body" idx="1"/>
          </p:nvPr>
        </p:nvSpPr>
        <p:spPr>
          <a:xfrm>
            <a:off x="311700" y="1638233"/>
            <a:ext cx="8520600" cy="4453500"/>
          </a:xfrm>
          <a:prstGeom prst="rect">
            <a:avLst/>
          </a:prstGeom>
          <a:noFill/>
          <a:ln>
            <a:noFill/>
          </a:ln>
        </p:spPr>
        <p:txBody>
          <a:bodyPr spcFirstLastPara="1" wrap="square" lIns="91425" tIns="91425" rIns="91425" bIns="91425" anchor="t" anchorCtr="0">
            <a:normAutofit/>
          </a:bodyPr>
          <a:lstStyle>
            <a:lvl1pPr marL="457200" lvl="0" indent="-342900" algn="l">
              <a:lnSpc>
                <a:spcPct val="115000"/>
              </a:lnSpc>
              <a:spcBef>
                <a:spcPts val="0"/>
              </a:spcBef>
              <a:spcAft>
                <a:spcPts val="0"/>
              </a:spcAft>
              <a:buSzPts val="1800"/>
              <a:buChar char="●"/>
              <a:defRPr/>
            </a:lvl1pPr>
            <a:lvl2pPr marL="914400" lvl="1" indent="-317500" algn="l">
              <a:lnSpc>
                <a:spcPct val="115000"/>
              </a:lnSpc>
              <a:spcBef>
                <a:spcPts val="0"/>
              </a:spcBef>
              <a:spcAft>
                <a:spcPts val="0"/>
              </a:spcAft>
              <a:buSzPts val="1400"/>
              <a:buChar char="○"/>
              <a:defRPr/>
            </a:lvl2pPr>
            <a:lvl3pPr marL="1371600" lvl="2" indent="-317500" algn="l">
              <a:lnSpc>
                <a:spcPct val="115000"/>
              </a:lnSpc>
              <a:spcBef>
                <a:spcPts val="0"/>
              </a:spcBef>
              <a:spcAft>
                <a:spcPts val="0"/>
              </a:spcAft>
              <a:buSzPts val="1400"/>
              <a:buChar char="■"/>
              <a:defRPr/>
            </a:lvl3pPr>
            <a:lvl4pPr marL="1828800" lvl="3" indent="-317500" algn="l">
              <a:lnSpc>
                <a:spcPct val="115000"/>
              </a:lnSpc>
              <a:spcBef>
                <a:spcPts val="0"/>
              </a:spcBef>
              <a:spcAft>
                <a:spcPts val="0"/>
              </a:spcAft>
              <a:buSzPts val="1400"/>
              <a:buChar char="●"/>
              <a:defRPr/>
            </a:lvl4pPr>
            <a:lvl5pPr marL="2286000" lvl="4" indent="-317500" algn="l">
              <a:lnSpc>
                <a:spcPct val="115000"/>
              </a:lnSpc>
              <a:spcBef>
                <a:spcPts val="0"/>
              </a:spcBef>
              <a:spcAft>
                <a:spcPts val="0"/>
              </a:spcAft>
              <a:buSzPts val="1400"/>
              <a:buChar char="○"/>
              <a:defRPr/>
            </a:lvl5pPr>
            <a:lvl6pPr marL="2743200" lvl="5" indent="-317500" algn="l">
              <a:lnSpc>
                <a:spcPct val="115000"/>
              </a:lnSpc>
              <a:spcBef>
                <a:spcPts val="0"/>
              </a:spcBef>
              <a:spcAft>
                <a:spcPts val="0"/>
              </a:spcAft>
              <a:buSzPts val="1400"/>
              <a:buChar char="■"/>
              <a:defRPr/>
            </a:lvl6pPr>
            <a:lvl7pPr marL="3200400" lvl="6" indent="-317500" algn="l">
              <a:lnSpc>
                <a:spcPct val="115000"/>
              </a:lnSpc>
              <a:spcBef>
                <a:spcPts val="0"/>
              </a:spcBef>
              <a:spcAft>
                <a:spcPts val="0"/>
              </a:spcAft>
              <a:buSzPts val="1400"/>
              <a:buChar char="●"/>
              <a:defRPr/>
            </a:lvl7pPr>
            <a:lvl8pPr marL="3657600" lvl="7" indent="-317500" algn="l">
              <a:lnSpc>
                <a:spcPct val="115000"/>
              </a:lnSpc>
              <a:spcBef>
                <a:spcPts val="0"/>
              </a:spcBef>
              <a:spcAft>
                <a:spcPts val="0"/>
              </a:spcAft>
              <a:buSzPts val="1400"/>
              <a:buChar char="○"/>
              <a:defRPr/>
            </a:lvl8pPr>
            <a:lvl9pPr marL="4114800" lvl="8" indent="-317500" algn="l">
              <a:lnSpc>
                <a:spcPct val="115000"/>
              </a:lnSpc>
              <a:spcBef>
                <a:spcPts val="0"/>
              </a:spcBef>
              <a:spcAft>
                <a:spcPts val="0"/>
              </a:spcAft>
              <a:buSzPts val="1400"/>
              <a:buChar char="■"/>
              <a:defRPr/>
            </a:lvl9pPr>
          </a:lstStyle>
          <a:p>
            <a:endParaRPr/>
          </a:p>
        </p:txBody>
      </p:sp>
      <p:sp>
        <p:nvSpPr>
          <p:cNvPr id="30" name="Google Shape;30;g15406fbff70_1_12"/>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matchingName="Title and two columns" type="twoColTx">
  <p:cSld name="TITLE_AND_TWO_COLUMNS">
    <p:spTree>
      <p:nvGrpSpPr>
        <p:cNvPr id="1" name="Shape 31"/>
        <p:cNvGrpSpPr/>
        <p:nvPr/>
      </p:nvGrpSpPr>
      <p:grpSpPr>
        <a:xfrm>
          <a:off x="0" y="0"/>
          <a:ext cx="0" cy="0"/>
          <a:chOff x="0" y="0"/>
          <a:chExt cx="0" cy="0"/>
        </a:xfrm>
      </p:grpSpPr>
      <p:sp>
        <p:nvSpPr>
          <p:cNvPr id="32" name="Google Shape;32;g15406fbff70_1_16"/>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200"/>
              <a:buNone/>
              <a:defRPr/>
            </a:lvl1pPr>
            <a:lvl2pPr lvl="1" algn="l">
              <a:lnSpc>
                <a:spcPct val="100000"/>
              </a:lnSpc>
              <a:spcBef>
                <a:spcPts val="0"/>
              </a:spcBef>
              <a:spcAft>
                <a:spcPts val="0"/>
              </a:spcAft>
              <a:buSzPts val="4200"/>
              <a:buNone/>
              <a:defRPr/>
            </a:lvl2pPr>
            <a:lvl3pPr lvl="2" algn="l">
              <a:lnSpc>
                <a:spcPct val="100000"/>
              </a:lnSpc>
              <a:spcBef>
                <a:spcPts val="0"/>
              </a:spcBef>
              <a:spcAft>
                <a:spcPts val="0"/>
              </a:spcAft>
              <a:buSzPts val="4200"/>
              <a:buNone/>
              <a:defRPr/>
            </a:lvl3pPr>
            <a:lvl4pPr lvl="3" algn="l">
              <a:lnSpc>
                <a:spcPct val="100000"/>
              </a:lnSpc>
              <a:spcBef>
                <a:spcPts val="0"/>
              </a:spcBef>
              <a:spcAft>
                <a:spcPts val="0"/>
              </a:spcAft>
              <a:buSzPts val="4200"/>
              <a:buNone/>
              <a:defRPr/>
            </a:lvl4pPr>
            <a:lvl5pPr lvl="4" algn="l">
              <a:lnSpc>
                <a:spcPct val="100000"/>
              </a:lnSpc>
              <a:spcBef>
                <a:spcPts val="0"/>
              </a:spcBef>
              <a:spcAft>
                <a:spcPts val="0"/>
              </a:spcAft>
              <a:buSzPts val="4200"/>
              <a:buNone/>
              <a:defRPr/>
            </a:lvl5pPr>
            <a:lvl6pPr lvl="5" algn="l">
              <a:lnSpc>
                <a:spcPct val="100000"/>
              </a:lnSpc>
              <a:spcBef>
                <a:spcPts val="0"/>
              </a:spcBef>
              <a:spcAft>
                <a:spcPts val="0"/>
              </a:spcAft>
              <a:buSzPts val="4200"/>
              <a:buNone/>
              <a:defRPr/>
            </a:lvl6pPr>
            <a:lvl7pPr lvl="6" algn="l">
              <a:lnSpc>
                <a:spcPct val="100000"/>
              </a:lnSpc>
              <a:spcBef>
                <a:spcPts val="0"/>
              </a:spcBef>
              <a:spcAft>
                <a:spcPts val="0"/>
              </a:spcAft>
              <a:buSzPts val="4200"/>
              <a:buNone/>
              <a:defRPr/>
            </a:lvl7pPr>
            <a:lvl8pPr lvl="7" algn="l">
              <a:lnSpc>
                <a:spcPct val="100000"/>
              </a:lnSpc>
              <a:spcBef>
                <a:spcPts val="0"/>
              </a:spcBef>
              <a:spcAft>
                <a:spcPts val="0"/>
              </a:spcAft>
              <a:buSzPts val="4200"/>
              <a:buNone/>
              <a:defRPr/>
            </a:lvl8pPr>
            <a:lvl9pPr lvl="8" algn="l">
              <a:lnSpc>
                <a:spcPct val="100000"/>
              </a:lnSpc>
              <a:spcBef>
                <a:spcPts val="0"/>
              </a:spcBef>
              <a:spcAft>
                <a:spcPts val="0"/>
              </a:spcAft>
              <a:buSzPts val="4200"/>
              <a:buNone/>
              <a:defRPr/>
            </a:lvl9pPr>
          </a:lstStyle>
          <a:p>
            <a:endParaRPr/>
          </a:p>
        </p:txBody>
      </p:sp>
      <p:sp>
        <p:nvSpPr>
          <p:cNvPr id="33" name="Google Shape;33;g15406fbff70_1_16"/>
          <p:cNvSpPr txBox="1">
            <a:spLocks noGrp="1"/>
          </p:cNvSpPr>
          <p:nvPr>
            <p:ph type="body" idx="1"/>
          </p:nvPr>
        </p:nvSpPr>
        <p:spPr>
          <a:xfrm>
            <a:off x="311700" y="1638233"/>
            <a:ext cx="3999900" cy="4453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4" name="Google Shape;34;g15406fbff70_1_16"/>
          <p:cNvSpPr txBox="1">
            <a:spLocks noGrp="1"/>
          </p:cNvSpPr>
          <p:nvPr>
            <p:ph type="body" idx="2"/>
          </p:nvPr>
        </p:nvSpPr>
        <p:spPr>
          <a:xfrm>
            <a:off x="4832400" y="1638233"/>
            <a:ext cx="3999900" cy="4453500"/>
          </a:xfrm>
          <a:prstGeom prst="rect">
            <a:avLst/>
          </a:prstGeom>
          <a:noFill/>
          <a:ln>
            <a:noFill/>
          </a:ln>
        </p:spPr>
        <p:txBody>
          <a:bodyPr spcFirstLastPara="1" wrap="square" lIns="91425" tIns="91425" rIns="91425" bIns="91425" anchor="t" anchorCtr="0">
            <a:normAutofit/>
          </a:bodyPr>
          <a:lstStyle>
            <a:lvl1pPr marL="457200" lvl="0" indent="-317500" algn="l">
              <a:lnSpc>
                <a:spcPct val="115000"/>
              </a:lnSpc>
              <a:spcBef>
                <a:spcPts val="0"/>
              </a:spcBef>
              <a:spcAft>
                <a:spcPts val="0"/>
              </a:spcAft>
              <a:buSzPts val="1400"/>
              <a:buChar char="●"/>
              <a:defRPr sz="14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35" name="Google Shape;35;g15406fbff70_1_16"/>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only" type="titleOnly">
  <p:cSld name="TITLE_ONLY">
    <p:spTree>
      <p:nvGrpSpPr>
        <p:cNvPr id="1" name="Shape 36"/>
        <p:cNvGrpSpPr/>
        <p:nvPr/>
      </p:nvGrpSpPr>
      <p:grpSpPr>
        <a:xfrm>
          <a:off x="0" y="0"/>
          <a:ext cx="0" cy="0"/>
          <a:chOff x="0" y="0"/>
          <a:chExt cx="0" cy="0"/>
        </a:xfrm>
      </p:grpSpPr>
      <p:sp>
        <p:nvSpPr>
          <p:cNvPr id="37" name="Google Shape;37;g15406fbff70_1_21"/>
          <p:cNvSpPr txBox="1">
            <a:spLocks noGrp="1"/>
          </p:cNvSpPr>
          <p:nvPr>
            <p:ph type="title"/>
          </p:nvPr>
        </p:nvSpPr>
        <p:spPr>
          <a:xfrm>
            <a:off x="304800" y="412467"/>
            <a:ext cx="8537700" cy="997500"/>
          </a:xfrm>
          <a:prstGeom prst="rect">
            <a:avLst/>
          </a:prstGeom>
          <a:noFill/>
          <a:ln>
            <a:noFill/>
          </a:ln>
        </p:spPr>
        <p:txBody>
          <a:bodyPr spcFirstLastPara="1" wrap="square" lIns="91425" tIns="91425" rIns="91425" bIns="91425" anchor="t" anchorCtr="0">
            <a:normAutofit/>
          </a:bodyPr>
          <a:lstStyle>
            <a:lvl1pPr lvl="0" algn="l">
              <a:lnSpc>
                <a:spcPct val="100000"/>
              </a:lnSpc>
              <a:spcBef>
                <a:spcPts val="0"/>
              </a:spcBef>
              <a:spcAft>
                <a:spcPts val="0"/>
              </a:spcAft>
              <a:buSzPts val="4000"/>
              <a:buNone/>
              <a:defRPr sz="4000"/>
            </a:lvl1pPr>
            <a:lvl2pPr lvl="1" algn="l">
              <a:lnSpc>
                <a:spcPct val="100000"/>
              </a:lnSpc>
              <a:spcBef>
                <a:spcPts val="0"/>
              </a:spcBef>
              <a:spcAft>
                <a:spcPts val="0"/>
              </a:spcAft>
              <a:buSzPts val="4000"/>
              <a:buNone/>
              <a:defRPr sz="4000"/>
            </a:lvl2pPr>
            <a:lvl3pPr lvl="2" algn="l">
              <a:lnSpc>
                <a:spcPct val="100000"/>
              </a:lnSpc>
              <a:spcBef>
                <a:spcPts val="0"/>
              </a:spcBef>
              <a:spcAft>
                <a:spcPts val="0"/>
              </a:spcAft>
              <a:buSzPts val="4000"/>
              <a:buNone/>
              <a:defRPr sz="4000"/>
            </a:lvl3pPr>
            <a:lvl4pPr lvl="3" algn="l">
              <a:lnSpc>
                <a:spcPct val="100000"/>
              </a:lnSpc>
              <a:spcBef>
                <a:spcPts val="0"/>
              </a:spcBef>
              <a:spcAft>
                <a:spcPts val="0"/>
              </a:spcAft>
              <a:buSzPts val="4000"/>
              <a:buNone/>
              <a:defRPr sz="4000"/>
            </a:lvl4pPr>
            <a:lvl5pPr lvl="4" algn="l">
              <a:lnSpc>
                <a:spcPct val="100000"/>
              </a:lnSpc>
              <a:spcBef>
                <a:spcPts val="0"/>
              </a:spcBef>
              <a:spcAft>
                <a:spcPts val="0"/>
              </a:spcAft>
              <a:buSzPts val="4000"/>
              <a:buNone/>
              <a:defRPr sz="4000"/>
            </a:lvl5pPr>
            <a:lvl6pPr lvl="5" algn="l">
              <a:lnSpc>
                <a:spcPct val="100000"/>
              </a:lnSpc>
              <a:spcBef>
                <a:spcPts val="0"/>
              </a:spcBef>
              <a:spcAft>
                <a:spcPts val="0"/>
              </a:spcAft>
              <a:buSzPts val="4000"/>
              <a:buNone/>
              <a:defRPr sz="4000"/>
            </a:lvl6pPr>
            <a:lvl7pPr lvl="6" algn="l">
              <a:lnSpc>
                <a:spcPct val="100000"/>
              </a:lnSpc>
              <a:spcBef>
                <a:spcPts val="0"/>
              </a:spcBef>
              <a:spcAft>
                <a:spcPts val="0"/>
              </a:spcAft>
              <a:buSzPts val="4000"/>
              <a:buNone/>
              <a:defRPr sz="4000"/>
            </a:lvl7pPr>
            <a:lvl8pPr lvl="7" algn="l">
              <a:lnSpc>
                <a:spcPct val="100000"/>
              </a:lnSpc>
              <a:spcBef>
                <a:spcPts val="0"/>
              </a:spcBef>
              <a:spcAft>
                <a:spcPts val="0"/>
              </a:spcAft>
              <a:buSzPts val="4000"/>
              <a:buNone/>
              <a:defRPr sz="4000"/>
            </a:lvl8pPr>
            <a:lvl9pPr lvl="8" algn="l">
              <a:lnSpc>
                <a:spcPct val="100000"/>
              </a:lnSpc>
              <a:spcBef>
                <a:spcPts val="0"/>
              </a:spcBef>
              <a:spcAft>
                <a:spcPts val="0"/>
              </a:spcAft>
              <a:buSzPts val="4000"/>
              <a:buNone/>
              <a:defRPr sz="4000"/>
            </a:lvl9pPr>
          </a:lstStyle>
          <a:p>
            <a:endParaRPr/>
          </a:p>
        </p:txBody>
      </p:sp>
      <p:sp>
        <p:nvSpPr>
          <p:cNvPr id="38" name="Google Shape;38;g15406fbff70_1_2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matchingName="One column text">
  <p:cSld name="ONE_COLUMN_TEXT">
    <p:spTree>
      <p:nvGrpSpPr>
        <p:cNvPr id="1" name="Shape 39"/>
        <p:cNvGrpSpPr/>
        <p:nvPr/>
      </p:nvGrpSpPr>
      <p:grpSpPr>
        <a:xfrm>
          <a:off x="0" y="0"/>
          <a:ext cx="0" cy="0"/>
          <a:chOff x="0" y="0"/>
          <a:chExt cx="0" cy="0"/>
        </a:xfrm>
      </p:grpSpPr>
      <p:sp>
        <p:nvSpPr>
          <p:cNvPr id="40" name="Google Shape;40;g15406fbff70_1_24"/>
          <p:cNvSpPr txBox="1">
            <a:spLocks noGrp="1"/>
          </p:cNvSpPr>
          <p:nvPr>
            <p:ph type="title"/>
          </p:nvPr>
        </p:nvSpPr>
        <p:spPr>
          <a:xfrm>
            <a:off x="311700" y="740800"/>
            <a:ext cx="2808000" cy="1007700"/>
          </a:xfrm>
          <a:prstGeom prst="rect">
            <a:avLst/>
          </a:prstGeom>
          <a:noFill/>
          <a:ln>
            <a:noFill/>
          </a:ln>
        </p:spPr>
        <p:txBody>
          <a:bodyPr spcFirstLastPara="1" wrap="square" lIns="91425" tIns="91425" rIns="91425" bIns="91425" anchor="b" anchorCtr="0">
            <a:normAutofit/>
          </a:bodyPr>
          <a:lstStyle>
            <a:lvl1pPr lvl="0" algn="l">
              <a:lnSpc>
                <a:spcPct val="100000"/>
              </a:lnSpc>
              <a:spcBef>
                <a:spcPts val="0"/>
              </a:spcBef>
              <a:spcAft>
                <a:spcPts val="0"/>
              </a:spcAft>
              <a:buSzPts val="3000"/>
              <a:buNone/>
              <a:defRPr sz="3000">
                <a:highlight>
                  <a:schemeClr val="dk1"/>
                </a:highlight>
              </a:defRPr>
            </a:lvl1pPr>
            <a:lvl2pPr lvl="1" algn="l">
              <a:lnSpc>
                <a:spcPct val="100000"/>
              </a:lnSpc>
              <a:spcBef>
                <a:spcPts val="0"/>
              </a:spcBef>
              <a:spcAft>
                <a:spcPts val="0"/>
              </a:spcAft>
              <a:buSzPts val="3000"/>
              <a:buNone/>
              <a:defRPr sz="3000">
                <a:highlight>
                  <a:schemeClr val="dk1"/>
                </a:highlight>
              </a:defRPr>
            </a:lvl2pPr>
            <a:lvl3pPr lvl="2" algn="l">
              <a:lnSpc>
                <a:spcPct val="100000"/>
              </a:lnSpc>
              <a:spcBef>
                <a:spcPts val="0"/>
              </a:spcBef>
              <a:spcAft>
                <a:spcPts val="0"/>
              </a:spcAft>
              <a:buSzPts val="3000"/>
              <a:buNone/>
              <a:defRPr sz="3000">
                <a:highlight>
                  <a:schemeClr val="dk1"/>
                </a:highlight>
              </a:defRPr>
            </a:lvl3pPr>
            <a:lvl4pPr lvl="3" algn="l">
              <a:lnSpc>
                <a:spcPct val="100000"/>
              </a:lnSpc>
              <a:spcBef>
                <a:spcPts val="0"/>
              </a:spcBef>
              <a:spcAft>
                <a:spcPts val="0"/>
              </a:spcAft>
              <a:buSzPts val="3000"/>
              <a:buNone/>
              <a:defRPr sz="3000">
                <a:highlight>
                  <a:schemeClr val="dk1"/>
                </a:highlight>
              </a:defRPr>
            </a:lvl4pPr>
            <a:lvl5pPr lvl="4" algn="l">
              <a:lnSpc>
                <a:spcPct val="100000"/>
              </a:lnSpc>
              <a:spcBef>
                <a:spcPts val="0"/>
              </a:spcBef>
              <a:spcAft>
                <a:spcPts val="0"/>
              </a:spcAft>
              <a:buSzPts val="3000"/>
              <a:buNone/>
              <a:defRPr sz="3000">
                <a:highlight>
                  <a:schemeClr val="dk1"/>
                </a:highlight>
              </a:defRPr>
            </a:lvl5pPr>
            <a:lvl6pPr lvl="5" algn="l">
              <a:lnSpc>
                <a:spcPct val="100000"/>
              </a:lnSpc>
              <a:spcBef>
                <a:spcPts val="0"/>
              </a:spcBef>
              <a:spcAft>
                <a:spcPts val="0"/>
              </a:spcAft>
              <a:buSzPts val="3000"/>
              <a:buNone/>
              <a:defRPr sz="3000">
                <a:highlight>
                  <a:schemeClr val="dk1"/>
                </a:highlight>
              </a:defRPr>
            </a:lvl6pPr>
            <a:lvl7pPr lvl="6" algn="l">
              <a:lnSpc>
                <a:spcPct val="100000"/>
              </a:lnSpc>
              <a:spcBef>
                <a:spcPts val="0"/>
              </a:spcBef>
              <a:spcAft>
                <a:spcPts val="0"/>
              </a:spcAft>
              <a:buSzPts val="3000"/>
              <a:buNone/>
              <a:defRPr sz="3000">
                <a:highlight>
                  <a:schemeClr val="dk1"/>
                </a:highlight>
              </a:defRPr>
            </a:lvl7pPr>
            <a:lvl8pPr lvl="7" algn="l">
              <a:lnSpc>
                <a:spcPct val="100000"/>
              </a:lnSpc>
              <a:spcBef>
                <a:spcPts val="0"/>
              </a:spcBef>
              <a:spcAft>
                <a:spcPts val="0"/>
              </a:spcAft>
              <a:buSzPts val="3000"/>
              <a:buNone/>
              <a:defRPr sz="3000">
                <a:highlight>
                  <a:schemeClr val="dk1"/>
                </a:highlight>
              </a:defRPr>
            </a:lvl8pPr>
            <a:lvl9pPr lvl="8" algn="l">
              <a:lnSpc>
                <a:spcPct val="100000"/>
              </a:lnSpc>
              <a:spcBef>
                <a:spcPts val="0"/>
              </a:spcBef>
              <a:spcAft>
                <a:spcPts val="0"/>
              </a:spcAft>
              <a:buSzPts val="3000"/>
              <a:buNone/>
              <a:defRPr sz="3000">
                <a:highlight>
                  <a:schemeClr val="dk1"/>
                </a:highlight>
              </a:defRPr>
            </a:lvl9pPr>
          </a:lstStyle>
          <a:p>
            <a:endParaRPr/>
          </a:p>
        </p:txBody>
      </p:sp>
      <p:sp>
        <p:nvSpPr>
          <p:cNvPr id="41" name="Google Shape;41;g15406fbff70_1_24"/>
          <p:cNvSpPr txBox="1">
            <a:spLocks noGrp="1"/>
          </p:cNvSpPr>
          <p:nvPr>
            <p:ph type="body" idx="1"/>
          </p:nvPr>
        </p:nvSpPr>
        <p:spPr>
          <a:xfrm>
            <a:off x="311700" y="1852800"/>
            <a:ext cx="2808000" cy="4239300"/>
          </a:xfrm>
          <a:prstGeom prst="rect">
            <a:avLst/>
          </a:prstGeom>
          <a:noFill/>
          <a:ln>
            <a:noFill/>
          </a:ln>
        </p:spPr>
        <p:txBody>
          <a:bodyPr spcFirstLastPara="1" wrap="square" lIns="91425" tIns="91425" rIns="91425" bIns="91425" anchor="t" anchorCtr="0">
            <a:normAutofit/>
          </a:bodyPr>
          <a:lstStyle>
            <a:lvl1pPr marL="457200" lvl="0" indent="-304800" algn="l">
              <a:lnSpc>
                <a:spcPct val="115000"/>
              </a:lnSpc>
              <a:spcBef>
                <a:spcPts val="0"/>
              </a:spcBef>
              <a:spcAft>
                <a:spcPts val="0"/>
              </a:spcAft>
              <a:buSzPts val="1200"/>
              <a:buChar char="●"/>
              <a:defRPr sz="1200"/>
            </a:lvl1pPr>
            <a:lvl2pPr marL="914400" lvl="1" indent="-304800" algn="l">
              <a:lnSpc>
                <a:spcPct val="115000"/>
              </a:lnSpc>
              <a:spcBef>
                <a:spcPts val="0"/>
              </a:spcBef>
              <a:spcAft>
                <a:spcPts val="0"/>
              </a:spcAft>
              <a:buSzPts val="1200"/>
              <a:buChar char="○"/>
              <a:defRPr sz="1200"/>
            </a:lvl2pPr>
            <a:lvl3pPr marL="1371600" lvl="2" indent="-304800" algn="l">
              <a:lnSpc>
                <a:spcPct val="115000"/>
              </a:lnSpc>
              <a:spcBef>
                <a:spcPts val="0"/>
              </a:spcBef>
              <a:spcAft>
                <a:spcPts val="0"/>
              </a:spcAft>
              <a:buSzPts val="1200"/>
              <a:buChar char="■"/>
              <a:defRPr sz="1200"/>
            </a:lvl3pPr>
            <a:lvl4pPr marL="1828800" lvl="3" indent="-304800" algn="l">
              <a:lnSpc>
                <a:spcPct val="115000"/>
              </a:lnSpc>
              <a:spcBef>
                <a:spcPts val="0"/>
              </a:spcBef>
              <a:spcAft>
                <a:spcPts val="0"/>
              </a:spcAft>
              <a:buSzPts val="1200"/>
              <a:buChar char="●"/>
              <a:defRPr sz="1200"/>
            </a:lvl4pPr>
            <a:lvl5pPr marL="2286000" lvl="4" indent="-304800" algn="l">
              <a:lnSpc>
                <a:spcPct val="115000"/>
              </a:lnSpc>
              <a:spcBef>
                <a:spcPts val="0"/>
              </a:spcBef>
              <a:spcAft>
                <a:spcPts val="0"/>
              </a:spcAft>
              <a:buSzPts val="1200"/>
              <a:buChar char="○"/>
              <a:defRPr sz="1200"/>
            </a:lvl5pPr>
            <a:lvl6pPr marL="2743200" lvl="5" indent="-304800" algn="l">
              <a:lnSpc>
                <a:spcPct val="115000"/>
              </a:lnSpc>
              <a:spcBef>
                <a:spcPts val="0"/>
              </a:spcBef>
              <a:spcAft>
                <a:spcPts val="0"/>
              </a:spcAft>
              <a:buSzPts val="1200"/>
              <a:buChar char="■"/>
              <a:defRPr sz="1200"/>
            </a:lvl6pPr>
            <a:lvl7pPr marL="3200400" lvl="6" indent="-304800" algn="l">
              <a:lnSpc>
                <a:spcPct val="115000"/>
              </a:lnSpc>
              <a:spcBef>
                <a:spcPts val="0"/>
              </a:spcBef>
              <a:spcAft>
                <a:spcPts val="0"/>
              </a:spcAft>
              <a:buSzPts val="1200"/>
              <a:buChar char="●"/>
              <a:defRPr sz="1200"/>
            </a:lvl7pPr>
            <a:lvl8pPr marL="3657600" lvl="7" indent="-304800" algn="l">
              <a:lnSpc>
                <a:spcPct val="115000"/>
              </a:lnSpc>
              <a:spcBef>
                <a:spcPts val="0"/>
              </a:spcBef>
              <a:spcAft>
                <a:spcPts val="0"/>
              </a:spcAft>
              <a:buSzPts val="1200"/>
              <a:buChar char="○"/>
              <a:defRPr sz="1200"/>
            </a:lvl8pPr>
            <a:lvl9pPr marL="4114800" lvl="8" indent="-304800" algn="l">
              <a:lnSpc>
                <a:spcPct val="115000"/>
              </a:lnSpc>
              <a:spcBef>
                <a:spcPts val="0"/>
              </a:spcBef>
              <a:spcAft>
                <a:spcPts val="0"/>
              </a:spcAft>
              <a:buSzPts val="1200"/>
              <a:buChar char="■"/>
              <a:defRPr sz="1200"/>
            </a:lvl9pPr>
          </a:lstStyle>
          <a:p>
            <a:endParaRPr/>
          </a:p>
        </p:txBody>
      </p:sp>
      <p:sp>
        <p:nvSpPr>
          <p:cNvPr id="42" name="Google Shape;42;g15406fbff70_1_24"/>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Main point">
  <p:cSld name="MAIN_POINT">
    <p:spTree>
      <p:nvGrpSpPr>
        <p:cNvPr id="1" name="Shape 43"/>
        <p:cNvGrpSpPr/>
        <p:nvPr/>
      </p:nvGrpSpPr>
      <p:grpSpPr>
        <a:xfrm>
          <a:off x="0" y="0"/>
          <a:ext cx="0" cy="0"/>
          <a:chOff x="0" y="0"/>
          <a:chExt cx="0" cy="0"/>
        </a:xfrm>
      </p:grpSpPr>
      <p:sp>
        <p:nvSpPr>
          <p:cNvPr id="44" name="Google Shape;44;g15406fbff70_1_28"/>
          <p:cNvSpPr txBox="1">
            <a:spLocks noGrp="1"/>
          </p:cNvSpPr>
          <p:nvPr>
            <p:ph type="title"/>
          </p:nvPr>
        </p:nvSpPr>
        <p:spPr>
          <a:xfrm>
            <a:off x="490250" y="701800"/>
            <a:ext cx="5618700" cy="5454300"/>
          </a:xfrm>
          <a:prstGeom prst="rect">
            <a:avLst/>
          </a:prstGeom>
          <a:noFill/>
          <a:ln>
            <a:noFill/>
          </a:ln>
        </p:spPr>
        <p:txBody>
          <a:bodyPr spcFirstLastPara="1" wrap="square" lIns="91425" tIns="91425" rIns="91425" bIns="91425" anchor="ctr" anchorCtr="0">
            <a:normAutofit/>
          </a:bodyPr>
          <a:lstStyle>
            <a:lvl1pPr lvl="0" algn="l">
              <a:lnSpc>
                <a:spcPct val="100000"/>
              </a:lnSpc>
              <a:spcBef>
                <a:spcPts val="0"/>
              </a:spcBef>
              <a:spcAft>
                <a:spcPts val="0"/>
              </a:spcAft>
              <a:buClr>
                <a:schemeClr val="lt1"/>
              </a:buClr>
              <a:buSzPts val="6000"/>
              <a:buNone/>
              <a:defRPr sz="6000">
                <a:solidFill>
                  <a:schemeClr val="lt1"/>
                </a:solidFill>
              </a:defRPr>
            </a:lvl1pPr>
            <a:lvl2pPr lvl="1" algn="l">
              <a:lnSpc>
                <a:spcPct val="100000"/>
              </a:lnSpc>
              <a:spcBef>
                <a:spcPts val="0"/>
              </a:spcBef>
              <a:spcAft>
                <a:spcPts val="0"/>
              </a:spcAft>
              <a:buClr>
                <a:schemeClr val="lt1"/>
              </a:buClr>
              <a:buSzPts val="6000"/>
              <a:buNone/>
              <a:defRPr sz="6000">
                <a:solidFill>
                  <a:schemeClr val="lt1"/>
                </a:solidFill>
              </a:defRPr>
            </a:lvl2pPr>
            <a:lvl3pPr lvl="2" algn="l">
              <a:lnSpc>
                <a:spcPct val="100000"/>
              </a:lnSpc>
              <a:spcBef>
                <a:spcPts val="0"/>
              </a:spcBef>
              <a:spcAft>
                <a:spcPts val="0"/>
              </a:spcAft>
              <a:buClr>
                <a:schemeClr val="lt1"/>
              </a:buClr>
              <a:buSzPts val="6000"/>
              <a:buNone/>
              <a:defRPr sz="6000">
                <a:solidFill>
                  <a:schemeClr val="lt1"/>
                </a:solidFill>
              </a:defRPr>
            </a:lvl3pPr>
            <a:lvl4pPr lvl="3" algn="l">
              <a:lnSpc>
                <a:spcPct val="100000"/>
              </a:lnSpc>
              <a:spcBef>
                <a:spcPts val="0"/>
              </a:spcBef>
              <a:spcAft>
                <a:spcPts val="0"/>
              </a:spcAft>
              <a:buClr>
                <a:schemeClr val="lt1"/>
              </a:buClr>
              <a:buSzPts val="6000"/>
              <a:buNone/>
              <a:defRPr sz="6000">
                <a:solidFill>
                  <a:schemeClr val="lt1"/>
                </a:solidFill>
              </a:defRPr>
            </a:lvl4pPr>
            <a:lvl5pPr lvl="4" algn="l">
              <a:lnSpc>
                <a:spcPct val="100000"/>
              </a:lnSpc>
              <a:spcBef>
                <a:spcPts val="0"/>
              </a:spcBef>
              <a:spcAft>
                <a:spcPts val="0"/>
              </a:spcAft>
              <a:buClr>
                <a:schemeClr val="lt1"/>
              </a:buClr>
              <a:buSzPts val="6000"/>
              <a:buNone/>
              <a:defRPr sz="6000">
                <a:solidFill>
                  <a:schemeClr val="lt1"/>
                </a:solidFill>
              </a:defRPr>
            </a:lvl5pPr>
            <a:lvl6pPr lvl="5" algn="l">
              <a:lnSpc>
                <a:spcPct val="100000"/>
              </a:lnSpc>
              <a:spcBef>
                <a:spcPts val="0"/>
              </a:spcBef>
              <a:spcAft>
                <a:spcPts val="0"/>
              </a:spcAft>
              <a:buClr>
                <a:schemeClr val="lt1"/>
              </a:buClr>
              <a:buSzPts val="6000"/>
              <a:buNone/>
              <a:defRPr sz="6000">
                <a:solidFill>
                  <a:schemeClr val="lt1"/>
                </a:solidFill>
              </a:defRPr>
            </a:lvl6pPr>
            <a:lvl7pPr lvl="6" algn="l">
              <a:lnSpc>
                <a:spcPct val="100000"/>
              </a:lnSpc>
              <a:spcBef>
                <a:spcPts val="0"/>
              </a:spcBef>
              <a:spcAft>
                <a:spcPts val="0"/>
              </a:spcAft>
              <a:buClr>
                <a:schemeClr val="lt1"/>
              </a:buClr>
              <a:buSzPts val="6000"/>
              <a:buNone/>
              <a:defRPr sz="6000">
                <a:solidFill>
                  <a:schemeClr val="lt1"/>
                </a:solidFill>
              </a:defRPr>
            </a:lvl7pPr>
            <a:lvl8pPr lvl="7" algn="l">
              <a:lnSpc>
                <a:spcPct val="100000"/>
              </a:lnSpc>
              <a:spcBef>
                <a:spcPts val="0"/>
              </a:spcBef>
              <a:spcAft>
                <a:spcPts val="0"/>
              </a:spcAft>
              <a:buClr>
                <a:schemeClr val="lt1"/>
              </a:buClr>
              <a:buSzPts val="6000"/>
              <a:buNone/>
              <a:defRPr sz="6000">
                <a:solidFill>
                  <a:schemeClr val="lt1"/>
                </a:solidFill>
              </a:defRPr>
            </a:lvl8pPr>
            <a:lvl9pPr lvl="8" algn="l">
              <a:lnSpc>
                <a:spcPct val="100000"/>
              </a:lnSpc>
              <a:spcBef>
                <a:spcPts val="0"/>
              </a:spcBef>
              <a:spcAft>
                <a:spcPts val="0"/>
              </a:spcAft>
              <a:buClr>
                <a:schemeClr val="lt1"/>
              </a:buClr>
              <a:buSzPts val="6000"/>
              <a:buNone/>
              <a:defRPr sz="6000">
                <a:solidFill>
                  <a:schemeClr val="lt1"/>
                </a:solidFill>
              </a:defRPr>
            </a:lvl9pPr>
          </a:lstStyle>
          <a:p>
            <a:endParaRPr/>
          </a:p>
        </p:txBody>
      </p:sp>
      <p:sp>
        <p:nvSpPr>
          <p:cNvPr id="45" name="Google Shape;45;g15406fbff70_1_28"/>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l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matchingName="Section title and description">
  <p:cSld name="SECTION_TITLE_AND_DESCRIPTION">
    <p:spTree>
      <p:nvGrpSpPr>
        <p:cNvPr id="1" name="Shape 46"/>
        <p:cNvGrpSpPr/>
        <p:nvPr/>
      </p:nvGrpSpPr>
      <p:grpSpPr>
        <a:xfrm>
          <a:off x="0" y="0"/>
          <a:ext cx="0" cy="0"/>
          <a:chOff x="0" y="0"/>
          <a:chExt cx="0" cy="0"/>
        </a:xfrm>
      </p:grpSpPr>
      <p:sp>
        <p:nvSpPr>
          <p:cNvPr id="47" name="Google Shape;47;g15406fbff70_1_31"/>
          <p:cNvSpPr/>
          <p:nvPr/>
        </p:nvSpPr>
        <p:spPr>
          <a:xfrm>
            <a:off x="4572000" y="-33"/>
            <a:ext cx="4572000" cy="6858000"/>
          </a:xfrm>
          <a:prstGeom prst="rect">
            <a:avLst/>
          </a:prstGeom>
          <a:solidFill>
            <a:schemeClr val="dk1"/>
          </a:solidFill>
          <a:ln>
            <a:noFill/>
          </a:ln>
        </p:spPr>
        <p:txBody>
          <a:bodyPr spcFirstLastPara="1" wrap="square" lIns="91425" tIns="91425" rIns="91425" bIns="91425" anchor="ctr" anchorCtr="0">
            <a:noAutofit/>
          </a:bodyPr>
          <a:lstStyle/>
          <a:p>
            <a:pPr marL="0" marR="0" lvl="0" indent="0" algn="l" rtl="0">
              <a:lnSpc>
                <a:spcPct val="100000"/>
              </a:lnSpc>
              <a:spcBef>
                <a:spcPts val="0"/>
              </a:spcBef>
              <a:spcAft>
                <a:spcPts val="0"/>
              </a:spcAft>
              <a:buClr>
                <a:srgbClr val="000000"/>
              </a:buClr>
              <a:buSzPts val="1400"/>
              <a:buFont typeface="Arial"/>
              <a:buNone/>
            </a:pPr>
            <a:endParaRPr sz="1400" b="0" i="0" u="none" strike="noStrike" cap="none">
              <a:solidFill>
                <a:srgbClr val="000000"/>
              </a:solidFill>
              <a:latin typeface="Arial"/>
              <a:ea typeface="Arial"/>
              <a:cs typeface="Arial"/>
              <a:sym typeface="Arial"/>
            </a:endParaRPr>
          </a:p>
        </p:txBody>
      </p:sp>
      <p:cxnSp>
        <p:nvCxnSpPr>
          <p:cNvPr id="48" name="Google Shape;48;g15406fbff70_1_31"/>
          <p:cNvCxnSpPr/>
          <p:nvPr/>
        </p:nvCxnSpPr>
        <p:spPr>
          <a:xfrm>
            <a:off x="5029675" y="5994000"/>
            <a:ext cx="468300" cy="0"/>
          </a:xfrm>
          <a:prstGeom prst="straightConnector1">
            <a:avLst/>
          </a:prstGeom>
          <a:noFill/>
          <a:ln w="28575" cap="flat" cmpd="sng">
            <a:solidFill>
              <a:schemeClr val="lt1"/>
            </a:solidFill>
            <a:prstDash val="solid"/>
            <a:round/>
            <a:headEnd type="none" w="sm" len="sm"/>
            <a:tailEnd type="none" w="sm" len="sm"/>
          </a:ln>
        </p:spPr>
      </p:cxnSp>
      <p:sp>
        <p:nvSpPr>
          <p:cNvPr id="49" name="Google Shape;49;g15406fbff70_1_31"/>
          <p:cNvSpPr txBox="1">
            <a:spLocks noGrp="1"/>
          </p:cNvSpPr>
          <p:nvPr>
            <p:ph type="title"/>
          </p:nvPr>
        </p:nvSpPr>
        <p:spPr>
          <a:xfrm>
            <a:off x="265500" y="1441867"/>
            <a:ext cx="4045200" cy="2280300"/>
          </a:xfrm>
          <a:prstGeom prst="rect">
            <a:avLst/>
          </a:prstGeom>
          <a:noFill/>
          <a:ln>
            <a:noFill/>
          </a:ln>
        </p:spPr>
        <p:txBody>
          <a:bodyPr spcFirstLastPara="1" wrap="square" lIns="91425" tIns="91425" rIns="91425" bIns="91425" anchor="b" anchorCtr="0">
            <a:normAutofit/>
          </a:bodyPr>
          <a:lstStyle>
            <a:lvl1pPr lvl="0" algn="ctr">
              <a:lnSpc>
                <a:spcPct val="100000"/>
              </a:lnSpc>
              <a:spcBef>
                <a:spcPts val="0"/>
              </a:spcBef>
              <a:spcAft>
                <a:spcPts val="0"/>
              </a:spcAft>
              <a:buSzPts val="5400"/>
              <a:buNone/>
              <a:defRPr sz="5400"/>
            </a:lvl1pPr>
            <a:lvl2pPr lvl="1" algn="ctr">
              <a:lnSpc>
                <a:spcPct val="100000"/>
              </a:lnSpc>
              <a:spcBef>
                <a:spcPts val="0"/>
              </a:spcBef>
              <a:spcAft>
                <a:spcPts val="0"/>
              </a:spcAft>
              <a:buSzPts val="5400"/>
              <a:buNone/>
              <a:defRPr sz="5400"/>
            </a:lvl2pPr>
            <a:lvl3pPr lvl="2" algn="ctr">
              <a:lnSpc>
                <a:spcPct val="100000"/>
              </a:lnSpc>
              <a:spcBef>
                <a:spcPts val="0"/>
              </a:spcBef>
              <a:spcAft>
                <a:spcPts val="0"/>
              </a:spcAft>
              <a:buSzPts val="5400"/>
              <a:buNone/>
              <a:defRPr sz="5400"/>
            </a:lvl3pPr>
            <a:lvl4pPr lvl="3" algn="ctr">
              <a:lnSpc>
                <a:spcPct val="100000"/>
              </a:lnSpc>
              <a:spcBef>
                <a:spcPts val="0"/>
              </a:spcBef>
              <a:spcAft>
                <a:spcPts val="0"/>
              </a:spcAft>
              <a:buSzPts val="5400"/>
              <a:buNone/>
              <a:defRPr sz="5400"/>
            </a:lvl4pPr>
            <a:lvl5pPr lvl="4" algn="ctr">
              <a:lnSpc>
                <a:spcPct val="100000"/>
              </a:lnSpc>
              <a:spcBef>
                <a:spcPts val="0"/>
              </a:spcBef>
              <a:spcAft>
                <a:spcPts val="0"/>
              </a:spcAft>
              <a:buSzPts val="5400"/>
              <a:buNone/>
              <a:defRPr sz="5400"/>
            </a:lvl5pPr>
            <a:lvl6pPr lvl="5" algn="ctr">
              <a:lnSpc>
                <a:spcPct val="100000"/>
              </a:lnSpc>
              <a:spcBef>
                <a:spcPts val="0"/>
              </a:spcBef>
              <a:spcAft>
                <a:spcPts val="0"/>
              </a:spcAft>
              <a:buSzPts val="5400"/>
              <a:buNone/>
              <a:defRPr sz="5400"/>
            </a:lvl6pPr>
            <a:lvl7pPr lvl="6" algn="ctr">
              <a:lnSpc>
                <a:spcPct val="100000"/>
              </a:lnSpc>
              <a:spcBef>
                <a:spcPts val="0"/>
              </a:spcBef>
              <a:spcAft>
                <a:spcPts val="0"/>
              </a:spcAft>
              <a:buSzPts val="5400"/>
              <a:buNone/>
              <a:defRPr sz="5400"/>
            </a:lvl7pPr>
            <a:lvl8pPr lvl="7" algn="ctr">
              <a:lnSpc>
                <a:spcPct val="100000"/>
              </a:lnSpc>
              <a:spcBef>
                <a:spcPts val="0"/>
              </a:spcBef>
              <a:spcAft>
                <a:spcPts val="0"/>
              </a:spcAft>
              <a:buSzPts val="5400"/>
              <a:buNone/>
              <a:defRPr sz="5400"/>
            </a:lvl8pPr>
            <a:lvl9pPr lvl="8" algn="ctr">
              <a:lnSpc>
                <a:spcPct val="100000"/>
              </a:lnSpc>
              <a:spcBef>
                <a:spcPts val="0"/>
              </a:spcBef>
              <a:spcAft>
                <a:spcPts val="0"/>
              </a:spcAft>
              <a:buSzPts val="5400"/>
              <a:buNone/>
              <a:defRPr sz="5400"/>
            </a:lvl9pPr>
          </a:lstStyle>
          <a:p>
            <a:endParaRPr/>
          </a:p>
        </p:txBody>
      </p:sp>
      <p:sp>
        <p:nvSpPr>
          <p:cNvPr id="50" name="Google Shape;50;g15406fbff70_1_31"/>
          <p:cNvSpPr txBox="1">
            <a:spLocks noGrp="1"/>
          </p:cNvSpPr>
          <p:nvPr>
            <p:ph type="subTitle" idx="1"/>
          </p:nvPr>
        </p:nvSpPr>
        <p:spPr>
          <a:xfrm>
            <a:off x="265500" y="3793630"/>
            <a:ext cx="4045200" cy="1794000"/>
          </a:xfrm>
          <a:prstGeom prst="rect">
            <a:avLst/>
          </a:prstGeom>
          <a:noFill/>
          <a:ln>
            <a:noFill/>
          </a:ln>
        </p:spPr>
        <p:txBody>
          <a:bodyPr spcFirstLastPara="1" wrap="square" lIns="91425" tIns="91425" rIns="91425" bIns="91425" anchor="t" anchorCtr="0">
            <a:normAutofit/>
          </a:bodyPr>
          <a:lstStyle>
            <a:lvl1pPr lvl="0" algn="ctr">
              <a:lnSpc>
                <a:spcPct val="100000"/>
              </a:lnSpc>
              <a:spcBef>
                <a:spcPts val="0"/>
              </a:spcBef>
              <a:spcAft>
                <a:spcPts val="0"/>
              </a:spcAft>
              <a:buSzPts val="1800"/>
              <a:buNone/>
              <a:defRPr/>
            </a:lvl1pPr>
            <a:lvl2pPr lvl="1" algn="ctr">
              <a:lnSpc>
                <a:spcPct val="100000"/>
              </a:lnSpc>
              <a:spcBef>
                <a:spcPts val="0"/>
              </a:spcBef>
              <a:spcAft>
                <a:spcPts val="0"/>
              </a:spcAft>
              <a:buSzPts val="1800"/>
              <a:buNone/>
              <a:defRPr sz="1800"/>
            </a:lvl2pPr>
            <a:lvl3pPr lvl="2" algn="ctr">
              <a:lnSpc>
                <a:spcPct val="100000"/>
              </a:lnSpc>
              <a:spcBef>
                <a:spcPts val="0"/>
              </a:spcBef>
              <a:spcAft>
                <a:spcPts val="0"/>
              </a:spcAft>
              <a:buSzPts val="1800"/>
              <a:buNone/>
              <a:defRPr sz="1800"/>
            </a:lvl3pPr>
            <a:lvl4pPr lvl="3" algn="ctr">
              <a:lnSpc>
                <a:spcPct val="100000"/>
              </a:lnSpc>
              <a:spcBef>
                <a:spcPts val="0"/>
              </a:spcBef>
              <a:spcAft>
                <a:spcPts val="0"/>
              </a:spcAft>
              <a:buSzPts val="1800"/>
              <a:buNone/>
              <a:defRPr sz="1800"/>
            </a:lvl4pPr>
            <a:lvl5pPr lvl="4" algn="ctr">
              <a:lnSpc>
                <a:spcPct val="100000"/>
              </a:lnSpc>
              <a:spcBef>
                <a:spcPts val="0"/>
              </a:spcBef>
              <a:spcAft>
                <a:spcPts val="0"/>
              </a:spcAft>
              <a:buSzPts val="1800"/>
              <a:buNone/>
              <a:defRPr sz="1800"/>
            </a:lvl5pPr>
            <a:lvl6pPr lvl="5" algn="ctr">
              <a:lnSpc>
                <a:spcPct val="100000"/>
              </a:lnSpc>
              <a:spcBef>
                <a:spcPts val="0"/>
              </a:spcBef>
              <a:spcAft>
                <a:spcPts val="0"/>
              </a:spcAft>
              <a:buSzPts val="1800"/>
              <a:buNone/>
              <a:defRPr sz="1800"/>
            </a:lvl6pPr>
            <a:lvl7pPr lvl="6" algn="ctr">
              <a:lnSpc>
                <a:spcPct val="100000"/>
              </a:lnSpc>
              <a:spcBef>
                <a:spcPts val="0"/>
              </a:spcBef>
              <a:spcAft>
                <a:spcPts val="0"/>
              </a:spcAft>
              <a:buSzPts val="1800"/>
              <a:buNone/>
              <a:defRPr sz="1800"/>
            </a:lvl7pPr>
            <a:lvl8pPr lvl="7" algn="ctr">
              <a:lnSpc>
                <a:spcPct val="100000"/>
              </a:lnSpc>
              <a:spcBef>
                <a:spcPts val="0"/>
              </a:spcBef>
              <a:spcAft>
                <a:spcPts val="0"/>
              </a:spcAft>
              <a:buSzPts val="1800"/>
              <a:buNone/>
              <a:defRPr sz="1800"/>
            </a:lvl8pPr>
            <a:lvl9pPr lvl="8" algn="ctr">
              <a:lnSpc>
                <a:spcPct val="100000"/>
              </a:lnSpc>
              <a:spcBef>
                <a:spcPts val="0"/>
              </a:spcBef>
              <a:spcAft>
                <a:spcPts val="0"/>
              </a:spcAft>
              <a:buSzPts val="1800"/>
              <a:buNone/>
              <a:defRPr sz="1800"/>
            </a:lvl9pPr>
          </a:lstStyle>
          <a:p>
            <a:endParaRPr/>
          </a:p>
        </p:txBody>
      </p:sp>
      <p:sp>
        <p:nvSpPr>
          <p:cNvPr id="51" name="Google Shape;51;g15406fbff70_1_31"/>
          <p:cNvSpPr txBox="1">
            <a:spLocks noGrp="1"/>
          </p:cNvSpPr>
          <p:nvPr>
            <p:ph type="body" idx="2"/>
          </p:nvPr>
        </p:nvSpPr>
        <p:spPr>
          <a:xfrm>
            <a:off x="4939500" y="965600"/>
            <a:ext cx="3837000" cy="4926900"/>
          </a:xfrm>
          <a:prstGeom prst="rect">
            <a:avLst/>
          </a:prstGeom>
          <a:noFill/>
          <a:ln>
            <a:noFill/>
          </a:ln>
        </p:spPr>
        <p:txBody>
          <a:bodyPr spcFirstLastPara="1" wrap="square" lIns="91425" tIns="91425" rIns="91425" bIns="91425" anchor="ctr" anchorCtr="0">
            <a:normAutofit/>
          </a:bodyPr>
          <a:lstStyle>
            <a:lvl1pPr marL="457200" lvl="0" indent="-342900" algn="l">
              <a:lnSpc>
                <a:spcPct val="115000"/>
              </a:lnSpc>
              <a:spcBef>
                <a:spcPts val="0"/>
              </a:spcBef>
              <a:spcAft>
                <a:spcPts val="0"/>
              </a:spcAft>
              <a:buClr>
                <a:schemeClr val="accent1"/>
              </a:buClr>
              <a:buSzPts val="1800"/>
              <a:buChar char="●"/>
              <a:defRPr>
                <a:solidFill>
                  <a:schemeClr val="accent1"/>
                </a:solidFill>
                <a:highlight>
                  <a:schemeClr val="lt1"/>
                </a:highlight>
              </a:defRPr>
            </a:lvl1pPr>
            <a:lvl2pPr marL="914400" lvl="1"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2pPr>
            <a:lvl3pPr marL="1371600" lvl="2"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3pPr>
            <a:lvl4pPr marL="1828800" lvl="3"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4pPr>
            <a:lvl5pPr marL="2286000" lvl="4"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5pPr>
            <a:lvl6pPr marL="2743200" lvl="5"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6pPr>
            <a:lvl7pPr marL="3200400" lvl="6"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7pPr>
            <a:lvl8pPr marL="3657600" lvl="7"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8pPr>
            <a:lvl9pPr marL="4114800" lvl="8" indent="-317500" algn="l">
              <a:lnSpc>
                <a:spcPct val="115000"/>
              </a:lnSpc>
              <a:spcBef>
                <a:spcPts val="0"/>
              </a:spcBef>
              <a:spcAft>
                <a:spcPts val="0"/>
              </a:spcAft>
              <a:buClr>
                <a:schemeClr val="accent1"/>
              </a:buClr>
              <a:buSzPts val="1400"/>
              <a:buChar char="■"/>
              <a:defRPr>
                <a:solidFill>
                  <a:schemeClr val="accent1"/>
                </a:solidFill>
                <a:highlight>
                  <a:schemeClr val="lt1"/>
                </a:highlight>
              </a:defRPr>
            </a:lvl9pPr>
          </a:lstStyle>
          <a:p>
            <a:endParaRPr/>
          </a:p>
        </p:txBody>
      </p:sp>
      <p:sp>
        <p:nvSpPr>
          <p:cNvPr id="52" name="Google Shape;52;g15406fbff70_1_31"/>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name="beach-day">
    <p:bg>
      <p:bgPr>
        <a:solidFill>
          <a:srgbClr val="E4EEFF"/>
        </a:solidFill>
        <a:effectLst/>
      </p:bgPr>
    </p:bg>
    <p:spTree>
      <p:nvGrpSpPr>
        <p:cNvPr id="1" name="Shape 9"/>
        <p:cNvGrpSpPr/>
        <p:nvPr/>
      </p:nvGrpSpPr>
      <p:grpSpPr>
        <a:xfrm>
          <a:off x="0" y="0"/>
          <a:ext cx="0" cy="0"/>
          <a:chOff x="0" y="0"/>
          <a:chExt cx="0" cy="0"/>
        </a:xfrm>
      </p:grpSpPr>
      <p:sp>
        <p:nvSpPr>
          <p:cNvPr id="10" name="Google Shape;10;g15406fbff70_1_0"/>
          <p:cNvSpPr txBox="1">
            <a:spLocks noGrp="1"/>
          </p:cNvSpPr>
          <p:nvPr>
            <p:ph type="title"/>
          </p:nvPr>
        </p:nvSpPr>
        <p:spPr>
          <a:xfrm>
            <a:off x="311700" y="390467"/>
            <a:ext cx="8520600" cy="1068000"/>
          </a:xfrm>
          <a:prstGeom prst="rect">
            <a:avLst/>
          </a:prstGeom>
          <a:noFill/>
          <a:ln>
            <a:noFill/>
          </a:ln>
        </p:spPr>
        <p:txBody>
          <a:bodyPr spcFirstLastPara="1" wrap="square" lIns="91425" tIns="91425" rIns="91425" bIns="91425" anchor="t" anchorCtr="0">
            <a:normAutofit/>
          </a:bodyPr>
          <a:lstStyle>
            <a:lvl1pPr marR="0" lvl="0"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1pPr>
            <a:lvl2pPr marR="0" lvl="1"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2pPr>
            <a:lvl3pPr marR="0" lvl="2"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3pPr>
            <a:lvl4pPr marR="0" lvl="3"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4pPr>
            <a:lvl5pPr marR="0" lvl="4"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5pPr>
            <a:lvl6pPr marR="0" lvl="5"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6pPr>
            <a:lvl7pPr marR="0" lvl="6"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7pPr>
            <a:lvl8pPr marR="0" lvl="7"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8pPr>
            <a:lvl9pPr marR="0" lvl="8" algn="l" rtl="0">
              <a:lnSpc>
                <a:spcPct val="100000"/>
              </a:lnSpc>
              <a:spcBef>
                <a:spcPts val="0"/>
              </a:spcBef>
              <a:spcAft>
                <a:spcPts val="0"/>
              </a:spcAft>
              <a:buClr>
                <a:schemeClr val="accent1"/>
              </a:buClr>
              <a:buSzPts val="4200"/>
              <a:buFont typeface="Amatic SC"/>
              <a:buNone/>
              <a:defRPr sz="4200" b="1" i="0" u="none" strike="noStrike" cap="none">
                <a:solidFill>
                  <a:schemeClr val="accent1"/>
                </a:solidFill>
                <a:latin typeface="Amatic SC"/>
                <a:ea typeface="Amatic SC"/>
                <a:cs typeface="Amatic SC"/>
                <a:sym typeface="Amatic SC"/>
              </a:defRPr>
            </a:lvl9pPr>
          </a:lstStyle>
          <a:p>
            <a:endParaRPr/>
          </a:p>
        </p:txBody>
      </p:sp>
      <p:sp>
        <p:nvSpPr>
          <p:cNvPr id="11" name="Google Shape;11;g15406fbff70_1_0"/>
          <p:cNvSpPr txBox="1">
            <a:spLocks noGrp="1"/>
          </p:cNvSpPr>
          <p:nvPr>
            <p:ph type="body" idx="1"/>
          </p:nvPr>
        </p:nvSpPr>
        <p:spPr>
          <a:xfrm>
            <a:off x="311700" y="1638233"/>
            <a:ext cx="8520600" cy="4453500"/>
          </a:xfrm>
          <a:prstGeom prst="rect">
            <a:avLst/>
          </a:prstGeom>
          <a:noFill/>
          <a:ln>
            <a:noFill/>
          </a:ln>
        </p:spPr>
        <p:txBody>
          <a:bodyPr spcFirstLastPara="1" wrap="square" lIns="91425" tIns="91425" rIns="91425" bIns="91425" anchor="t" anchorCtr="0">
            <a:normAutofit/>
          </a:bodyPr>
          <a:lstStyle>
            <a:lvl1pPr marL="457200" marR="0" lvl="0" indent="-342900" algn="l" rtl="0">
              <a:lnSpc>
                <a:spcPct val="115000"/>
              </a:lnSpc>
              <a:spcBef>
                <a:spcPts val="0"/>
              </a:spcBef>
              <a:spcAft>
                <a:spcPts val="0"/>
              </a:spcAft>
              <a:buClr>
                <a:schemeClr val="dk2"/>
              </a:buClr>
              <a:buSzPts val="1800"/>
              <a:buFont typeface="Source Code Pro"/>
              <a:buChar char="●"/>
              <a:defRPr sz="1800" b="0" i="0" u="none" strike="noStrike" cap="none">
                <a:solidFill>
                  <a:schemeClr val="dk2"/>
                </a:solidFill>
                <a:latin typeface="Source Code Pro"/>
                <a:ea typeface="Source Code Pro"/>
                <a:cs typeface="Source Code Pro"/>
                <a:sym typeface="Source Code Pro"/>
              </a:defRPr>
            </a:lvl1pPr>
            <a:lvl2pPr marL="914400" marR="0" lvl="1"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2pPr>
            <a:lvl3pPr marL="1371600" marR="0" lvl="2"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3pPr>
            <a:lvl4pPr marL="1828800" marR="0" lvl="3"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4pPr>
            <a:lvl5pPr marL="2286000" marR="0" lvl="4"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5pPr>
            <a:lvl6pPr marL="2743200" marR="0" lvl="5"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6pPr>
            <a:lvl7pPr marL="3200400" marR="0" lvl="6"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7pPr>
            <a:lvl8pPr marL="3657600" marR="0" lvl="7"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8pPr>
            <a:lvl9pPr marL="4114800" marR="0" lvl="8" indent="-317500" algn="l" rtl="0">
              <a:lnSpc>
                <a:spcPct val="115000"/>
              </a:lnSpc>
              <a:spcBef>
                <a:spcPts val="0"/>
              </a:spcBef>
              <a:spcAft>
                <a:spcPts val="0"/>
              </a:spcAft>
              <a:buClr>
                <a:schemeClr val="dk2"/>
              </a:buClr>
              <a:buSzPts val="1400"/>
              <a:buFont typeface="Source Code Pro"/>
              <a:buChar char="■"/>
              <a:defRPr sz="1400" b="0" i="0" u="none" strike="noStrike" cap="none">
                <a:solidFill>
                  <a:schemeClr val="dk2"/>
                </a:solidFill>
                <a:latin typeface="Source Code Pro"/>
                <a:ea typeface="Source Code Pro"/>
                <a:cs typeface="Source Code Pro"/>
                <a:sym typeface="Source Code Pro"/>
              </a:defRPr>
            </a:lvl9pPr>
          </a:lstStyle>
          <a:p>
            <a:endParaRPr/>
          </a:p>
        </p:txBody>
      </p:sp>
      <p:sp>
        <p:nvSpPr>
          <p:cNvPr id="12" name="Google Shape;12;g15406fbff70_1_0"/>
          <p:cNvSpPr txBox="1">
            <a:spLocks noGrp="1"/>
          </p:cNvSpPr>
          <p:nvPr>
            <p:ph type="sldNum" idx="12"/>
          </p:nvPr>
        </p:nvSpPr>
        <p:spPr>
          <a:xfrm>
            <a:off x="8472458" y="6217622"/>
            <a:ext cx="548700" cy="524700"/>
          </a:xfrm>
          <a:prstGeom prst="rect">
            <a:avLst/>
          </a:prstGeom>
          <a:noFill/>
          <a:ln>
            <a:noFill/>
          </a:ln>
        </p:spPr>
        <p:txBody>
          <a:bodyPr spcFirstLastPara="1" wrap="square" lIns="91425" tIns="91425" rIns="91425" bIns="91425" anchor="ctr" anchorCtr="0">
            <a:normAutofit/>
          </a:bodyPr>
          <a:lstStyle>
            <a:lvl1pPr marL="0" marR="0" lvl="0"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1pPr>
            <a:lvl2pPr marL="0" marR="0" lvl="1"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2pPr>
            <a:lvl3pPr marL="0" marR="0" lvl="2"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3pPr>
            <a:lvl4pPr marL="0" marR="0" lvl="3"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4pPr>
            <a:lvl5pPr marL="0" marR="0" lvl="4"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5pPr>
            <a:lvl6pPr marL="0" marR="0" lvl="5"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6pPr>
            <a:lvl7pPr marL="0" marR="0" lvl="6"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7pPr>
            <a:lvl8pPr marL="0" marR="0" lvl="7"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8pPr>
            <a:lvl9pPr marL="0" marR="0" lvl="8" indent="0" algn="r" rtl="0">
              <a:lnSpc>
                <a:spcPct val="100000"/>
              </a:lnSpc>
              <a:spcBef>
                <a:spcPts val="0"/>
              </a:spcBef>
              <a:spcAft>
                <a:spcPts val="0"/>
              </a:spcAft>
              <a:buClr>
                <a:srgbClr val="000000"/>
              </a:buClr>
              <a:buSzPts val="1000"/>
              <a:buFont typeface="Arial"/>
              <a:buNone/>
              <a:defRPr sz="1000" b="0" i="0" u="none" strike="noStrike" cap="none">
                <a:solidFill>
                  <a:schemeClr val="accent1"/>
                </a:solidFill>
                <a:latin typeface="Source Code Pro"/>
                <a:ea typeface="Source Code Pro"/>
                <a:cs typeface="Source Code Pro"/>
                <a:sym typeface="Source Code Pro"/>
              </a:defRPr>
            </a:lvl9pPr>
          </a:lstStyle>
          <a:p>
            <a:pPr marL="0" lvl="0" indent="0" algn="r" rtl="0">
              <a:spcBef>
                <a:spcPts val="0"/>
              </a:spcBef>
              <a:spcAft>
                <a:spcPts val="0"/>
              </a:spcAft>
              <a:buNone/>
            </a:pPr>
            <a:fld id="{00000000-1234-1234-1234-123412341234}" type="slidenum">
              <a:rPr lang="en-GB"/>
              <a:t>‹#›</a:t>
            </a:fld>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40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15.png"/><Relationship Id="rId7" Type="http://schemas.openxmlformats.org/officeDocument/2006/relationships/image" Target="../media/image19.png"/><Relationship Id="rId2" Type="http://schemas.openxmlformats.org/officeDocument/2006/relationships/notesSlide" Target="../notesSlides/notesSlide10.xml"/><Relationship Id="rId1" Type="http://schemas.openxmlformats.org/officeDocument/2006/relationships/slideLayout" Target="../slideLayouts/slideLayout2.xml"/><Relationship Id="rId6" Type="http://schemas.openxmlformats.org/officeDocument/2006/relationships/image" Target="../media/image18.png"/><Relationship Id="rId5" Type="http://schemas.openxmlformats.org/officeDocument/2006/relationships/image" Target="../media/image3.png"/><Relationship Id="rId4" Type="http://schemas.openxmlformats.org/officeDocument/2006/relationships/image" Target="../media/image17.png"/><Relationship Id="rId9" Type="http://schemas.openxmlformats.org/officeDocument/2006/relationships/image" Target="../media/image21.png"/></Relationships>
</file>

<file path=ppt/slides/_rels/slide1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1.xml"/><Relationship Id="rId1" Type="http://schemas.openxmlformats.org/officeDocument/2006/relationships/slideLayout" Target="../slideLayouts/slideLayout2.xml"/><Relationship Id="rId5" Type="http://schemas.openxmlformats.org/officeDocument/2006/relationships/image" Target="../media/image23.png"/><Relationship Id="rId4" Type="http://schemas.openxmlformats.org/officeDocument/2006/relationships/image" Target="../media/image22.png"/></Relationships>
</file>

<file path=ppt/slides/_rels/slide12.xml.rels><?xml version="1.0" encoding="UTF-8" standalone="yes"?>
<Relationships xmlns="http://schemas.openxmlformats.org/package/2006/relationships"><Relationship Id="rId3" Type="http://schemas.openxmlformats.org/officeDocument/2006/relationships/image" Target="../media/image24.png"/><Relationship Id="rId7" Type="http://schemas.openxmlformats.org/officeDocument/2006/relationships/image" Target="../media/image27.png"/><Relationship Id="rId2" Type="http://schemas.openxmlformats.org/officeDocument/2006/relationships/notesSlide" Target="../notesSlides/notesSlide12.xml"/><Relationship Id="rId1" Type="http://schemas.openxmlformats.org/officeDocument/2006/relationships/slideLayout" Target="../slideLayouts/slideLayout2.xml"/><Relationship Id="rId6" Type="http://schemas.openxmlformats.org/officeDocument/2006/relationships/image" Target="../media/image3.png"/><Relationship Id="rId5" Type="http://schemas.openxmlformats.org/officeDocument/2006/relationships/image" Target="../media/image26.png"/><Relationship Id="rId4" Type="http://schemas.openxmlformats.org/officeDocument/2006/relationships/image" Target="../media/image25.png"/></Relationships>
</file>

<file path=ppt/slides/_rels/slide13.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3.xml"/><Relationship Id="rId1" Type="http://schemas.openxmlformats.org/officeDocument/2006/relationships/slideLayout" Target="../slideLayouts/slideLayout2.xml"/><Relationship Id="rId5" Type="http://schemas.openxmlformats.org/officeDocument/2006/relationships/hyperlink" Target="http://www.millfields.hackney.sch.uk/index.php?page=school-dinner-prices" TargetMode="External"/><Relationship Id="rId4" Type="http://schemas.openxmlformats.org/officeDocument/2006/relationships/image" Target="../media/image29.png"/></Relationships>
</file>

<file path=ppt/slides/_rels/slide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8" Type="http://schemas.openxmlformats.org/officeDocument/2006/relationships/image" Target="../media/image3.png"/><Relationship Id="rId3" Type="http://schemas.openxmlformats.org/officeDocument/2006/relationships/hyperlink" Target="http://www.millfields.hackney.sch.uk/" TargetMode="External"/><Relationship Id="rId7" Type="http://schemas.openxmlformats.org/officeDocument/2006/relationships/image" Target="../media/image33.png"/><Relationship Id="rId2" Type="http://schemas.openxmlformats.org/officeDocument/2006/relationships/notesSlide" Target="../notesSlides/notesSlide15.xml"/><Relationship Id="rId1" Type="http://schemas.openxmlformats.org/officeDocument/2006/relationships/slideLayout" Target="../slideLayouts/slideLayout2.xml"/><Relationship Id="rId6" Type="http://schemas.openxmlformats.org/officeDocument/2006/relationships/image" Target="../media/image32.png"/><Relationship Id="rId5" Type="http://schemas.openxmlformats.org/officeDocument/2006/relationships/image" Target="../media/image31.png"/><Relationship Id="rId10" Type="http://schemas.openxmlformats.org/officeDocument/2006/relationships/image" Target="../media/image35.png"/><Relationship Id="rId4" Type="http://schemas.openxmlformats.org/officeDocument/2006/relationships/image" Target="../media/image30.png"/><Relationship Id="rId9" Type="http://schemas.openxmlformats.org/officeDocument/2006/relationships/image" Target="../media/image34.jpg"/></Relationships>
</file>

<file path=ppt/slides/_rels/slide16.xml.rels><?xml version="1.0" encoding="UTF-8" standalone="yes"?>
<Relationships xmlns="http://schemas.openxmlformats.org/package/2006/relationships"><Relationship Id="rId8" Type="http://schemas.openxmlformats.org/officeDocument/2006/relationships/hyperlink" Target="mailto:cgreen@millfields.hackney.sch.uk" TargetMode="External"/><Relationship Id="rId3" Type="http://schemas.openxmlformats.org/officeDocument/2006/relationships/hyperlink" Target="mailto:iudeaja@millfields.hackney.sch.uk" TargetMode="External"/><Relationship Id="rId7" Type="http://schemas.openxmlformats.org/officeDocument/2006/relationships/image" Target="../media/image37.png"/><Relationship Id="rId2" Type="http://schemas.openxmlformats.org/officeDocument/2006/relationships/notesSlide" Target="../notesSlides/notesSlide16.xml"/><Relationship Id="rId1" Type="http://schemas.openxmlformats.org/officeDocument/2006/relationships/slideLayout" Target="../slideLayouts/slideLayout2.xml"/><Relationship Id="rId6" Type="http://schemas.openxmlformats.org/officeDocument/2006/relationships/image" Target="../media/image36.png"/><Relationship Id="rId5" Type="http://schemas.openxmlformats.org/officeDocument/2006/relationships/image" Target="../media/image3.png"/><Relationship Id="rId4" Type="http://schemas.openxmlformats.org/officeDocument/2006/relationships/hyperlink" Target="mailto:kfry@millfields.hackney.sch.uk" TargetMode="External"/><Relationship Id="rId9" Type="http://schemas.openxmlformats.org/officeDocument/2006/relationships/hyperlink" Target="mailto:eruane@millfields.hackney.sch.uk" TargetMode="External"/></Relationships>
</file>

<file path=ppt/slides/_rels/slide17.xml.rels><?xml version="1.0" encoding="UTF-8" standalone="yes"?>
<Relationships xmlns="http://schemas.openxmlformats.org/package/2006/relationships"><Relationship Id="rId3" Type="http://schemas.openxmlformats.org/officeDocument/2006/relationships/image" Target="../media/image38.jpg"/><Relationship Id="rId2" Type="http://schemas.openxmlformats.org/officeDocument/2006/relationships/notesSlide" Target="../notesSlides/notesSlide17.xml"/><Relationship Id="rId1" Type="http://schemas.openxmlformats.org/officeDocument/2006/relationships/slideLayout" Target="../slideLayouts/slideLayout2.xml"/><Relationship Id="rId4" Type="http://schemas.openxmlformats.org/officeDocument/2006/relationships/image" Target="../media/image39.jp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4.xml"/><Relationship Id="rId1" Type="http://schemas.openxmlformats.org/officeDocument/2006/relationships/slideLayout" Target="../slideLayouts/slideLayout2.xml"/><Relationship Id="rId6" Type="http://schemas.openxmlformats.org/officeDocument/2006/relationships/image" Target="../media/image6.png"/><Relationship Id="rId5" Type="http://schemas.openxmlformats.org/officeDocument/2006/relationships/image" Target="../media/image5.jpg"/><Relationship Id="rId4" Type="http://schemas.openxmlformats.org/officeDocument/2006/relationships/image" Target="../media/image4.jpg"/></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png"/><Relationship Id="rId7" Type="http://schemas.openxmlformats.org/officeDocument/2006/relationships/image" Target="../media/image11.jp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0.png"/><Relationship Id="rId5" Type="http://schemas.openxmlformats.org/officeDocument/2006/relationships/image" Target="../media/image9.png"/><Relationship Id="rId4" Type="http://schemas.openxmlformats.org/officeDocument/2006/relationships/image" Target="../media/image8.jp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xml"/><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14.png"/></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notesSlide" Target="../notesSlides/notesSlide9.xml"/><Relationship Id="rId1" Type="http://schemas.openxmlformats.org/officeDocument/2006/relationships/slideLayout" Target="../slideLayouts/slideLayout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66"/>
        <p:cNvGrpSpPr/>
        <p:nvPr/>
      </p:nvGrpSpPr>
      <p:grpSpPr>
        <a:xfrm>
          <a:off x="0" y="0"/>
          <a:ext cx="0" cy="0"/>
          <a:chOff x="0" y="0"/>
          <a:chExt cx="0" cy="0"/>
        </a:xfrm>
      </p:grpSpPr>
      <p:sp>
        <p:nvSpPr>
          <p:cNvPr id="67" name="Google Shape;67;p1"/>
          <p:cNvSpPr txBox="1">
            <a:spLocks noGrp="1"/>
          </p:cNvSpPr>
          <p:nvPr>
            <p:ph type="ctrTitle"/>
          </p:nvPr>
        </p:nvSpPr>
        <p:spPr>
          <a:xfrm>
            <a:off x="221251" y="1477600"/>
            <a:ext cx="8701500" cy="1112100"/>
          </a:xfrm>
          <a:prstGeom prst="rect">
            <a:avLst/>
          </a:prstGeom>
          <a:noFill/>
          <a:ln>
            <a:noFill/>
          </a:ln>
        </p:spPr>
        <p:txBody>
          <a:bodyPr spcFirstLastPara="1" wrap="square" lIns="91425" tIns="45700" rIns="91425" bIns="45700" anchor="b" anchorCtr="0">
            <a:noAutofit/>
          </a:bodyPr>
          <a:lstStyle/>
          <a:p>
            <a:pPr marL="0" lvl="0" indent="0" algn="ctr" rtl="0">
              <a:lnSpc>
                <a:spcPct val="100000"/>
              </a:lnSpc>
              <a:spcBef>
                <a:spcPts val="0"/>
              </a:spcBef>
              <a:spcAft>
                <a:spcPts val="0"/>
              </a:spcAft>
              <a:buClr>
                <a:srgbClr val="003193"/>
              </a:buClr>
              <a:buSzPts val="4400"/>
              <a:buFont typeface="Trebuchet MS"/>
              <a:buNone/>
            </a:pPr>
            <a:r>
              <a:rPr lang="en-GB" sz="9600" b="1">
                <a:solidFill>
                  <a:srgbClr val="003193"/>
                </a:solidFill>
              </a:rPr>
              <a:t>Welcome to Year </a:t>
            </a:r>
            <a:r>
              <a:rPr lang="en-GB" sz="9600">
                <a:solidFill>
                  <a:srgbClr val="003193"/>
                </a:solidFill>
              </a:rPr>
              <a:t>4</a:t>
            </a:r>
            <a:endParaRPr sz="9600"/>
          </a:p>
        </p:txBody>
      </p:sp>
      <p:sp>
        <p:nvSpPr>
          <p:cNvPr id="68" name="Google Shape;68;p1"/>
          <p:cNvSpPr txBox="1"/>
          <p:nvPr/>
        </p:nvSpPr>
        <p:spPr>
          <a:xfrm>
            <a:off x="221238" y="3613551"/>
            <a:ext cx="8701500" cy="2989800"/>
          </a:xfrm>
          <a:prstGeom prst="rect">
            <a:avLst/>
          </a:prstGeom>
          <a:noFill/>
          <a:ln>
            <a:noFill/>
          </a:ln>
        </p:spPr>
        <p:txBody>
          <a:bodyPr spcFirstLastPara="1" wrap="square" lIns="91425" tIns="45700" rIns="91425" bIns="45700" anchor="t" anchorCtr="0">
            <a:noAutofit/>
          </a:bodyPr>
          <a:lstStyle/>
          <a:p>
            <a:pPr marL="0" marR="0" lvl="0" indent="0" algn="l" rtl="0">
              <a:lnSpc>
                <a:spcPct val="90000"/>
              </a:lnSpc>
              <a:spcBef>
                <a:spcPts val="0"/>
              </a:spcBef>
              <a:spcAft>
                <a:spcPts val="0"/>
              </a:spcAft>
              <a:buClr>
                <a:schemeClr val="dk1"/>
              </a:buClr>
              <a:buSzPts val="3600"/>
              <a:buFont typeface="Arial"/>
              <a:buNone/>
            </a:pPr>
            <a:r>
              <a:rPr lang="en-GB" sz="3500" b="1">
                <a:solidFill>
                  <a:srgbClr val="003193"/>
                </a:solidFill>
                <a:latin typeface="Calibri"/>
                <a:ea typeface="Calibri"/>
                <a:cs typeface="Calibri"/>
                <a:sym typeface="Calibri"/>
              </a:rPr>
              <a:t>Dunlop </a:t>
            </a:r>
            <a:r>
              <a:rPr lang="en-GB" sz="3500" b="1" i="0" u="none" strike="noStrike" cap="none">
                <a:solidFill>
                  <a:srgbClr val="003193"/>
                </a:solidFill>
                <a:latin typeface="Calibri"/>
                <a:ea typeface="Calibri"/>
                <a:cs typeface="Calibri"/>
                <a:sym typeface="Calibri"/>
              </a:rPr>
              <a:t>Class: </a:t>
            </a:r>
            <a:r>
              <a:rPr lang="en-GB" sz="3500">
                <a:solidFill>
                  <a:srgbClr val="003193"/>
                </a:solidFill>
                <a:latin typeface="Calibri"/>
                <a:ea typeface="Calibri"/>
                <a:cs typeface="Calibri"/>
                <a:sym typeface="Calibri"/>
              </a:rPr>
              <a:t>Blaithin &amp; Clara</a:t>
            </a:r>
            <a:endParaRPr sz="3500" b="0" i="0" u="none" strike="noStrike" cap="none">
              <a:solidFill>
                <a:srgbClr val="003193"/>
              </a:solidFill>
              <a:latin typeface="Calibri"/>
              <a:ea typeface="Calibri"/>
              <a:cs typeface="Calibri"/>
              <a:sym typeface="Calibri"/>
            </a:endParaRPr>
          </a:p>
          <a:p>
            <a:pPr marL="0" marR="0" lvl="0" indent="0" algn="l" rtl="0">
              <a:lnSpc>
                <a:spcPct val="90000"/>
              </a:lnSpc>
              <a:spcBef>
                <a:spcPts val="720"/>
              </a:spcBef>
              <a:spcAft>
                <a:spcPts val="0"/>
              </a:spcAft>
              <a:buClr>
                <a:schemeClr val="dk1"/>
              </a:buClr>
              <a:buSzPts val="3600"/>
              <a:buFont typeface="Arial"/>
              <a:buNone/>
            </a:pPr>
            <a:r>
              <a:rPr lang="en-GB" sz="3500" b="1">
                <a:solidFill>
                  <a:srgbClr val="003193"/>
                </a:solidFill>
                <a:latin typeface="Calibri"/>
                <a:ea typeface="Calibri"/>
                <a:cs typeface="Calibri"/>
                <a:sym typeface="Calibri"/>
              </a:rPr>
              <a:t>Jones Class</a:t>
            </a:r>
            <a:r>
              <a:rPr lang="en-GB" sz="3500" b="1" i="0" u="none" strike="noStrike" cap="none">
                <a:solidFill>
                  <a:srgbClr val="003193"/>
                </a:solidFill>
                <a:latin typeface="Calibri"/>
                <a:ea typeface="Calibri"/>
                <a:cs typeface="Calibri"/>
                <a:sym typeface="Calibri"/>
              </a:rPr>
              <a:t>: </a:t>
            </a:r>
            <a:r>
              <a:rPr lang="en-GB" sz="3500">
                <a:solidFill>
                  <a:srgbClr val="003193"/>
                </a:solidFill>
                <a:latin typeface="Calibri"/>
                <a:ea typeface="Calibri"/>
                <a:cs typeface="Calibri"/>
                <a:sym typeface="Calibri"/>
              </a:rPr>
              <a:t>Kamilah &amp; Roz</a:t>
            </a:r>
            <a:endParaRPr sz="3500" b="0" i="0" u="none" strike="noStrike" cap="none">
              <a:solidFill>
                <a:srgbClr val="003193"/>
              </a:solidFill>
              <a:latin typeface="Arial"/>
              <a:ea typeface="Arial"/>
              <a:cs typeface="Arial"/>
              <a:sym typeface="Arial"/>
            </a:endParaRPr>
          </a:p>
          <a:p>
            <a:pPr marL="0" marR="0" lvl="0" indent="0" algn="l" rtl="0">
              <a:lnSpc>
                <a:spcPct val="90000"/>
              </a:lnSpc>
              <a:spcBef>
                <a:spcPts val="720"/>
              </a:spcBef>
              <a:spcAft>
                <a:spcPts val="0"/>
              </a:spcAft>
              <a:buClr>
                <a:schemeClr val="dk1"/>
              </a:buClr>
              <a:buSzPts val="3600"/>
              <a:buFont typeface="Arial"/>
              <a:buNone/>
            </a:pPr>
            <a:r>
              <a:rPr lang="en-GB" sz="3500" b="1">
                <a:solidFill>
                  <a:srgbClr val="003193"/>
                </a:solidFill>
                <a:latin typeface="Calibri"/>
                <a:ea typeface="Calibri"/>
                <a:cs typeface="Calibri"/>
                <a:sym typeface="Calibri"/>
              </a:rPr>
              <a:t>Lovelace </a:t>
            </a:r>
            <a:r>
              <a:rPr lang="en-GB" sz="3500" b="1" i="0" u="none" strike="noStrike" cap="none">
                <a:solidFill>
                  <a:srgbClr val="003193"/>
                </a:solidFill>
                <a:latin typeface="Calibri"/>
                <a:ea typeface="Calibri"/>
                <a:cs typeface="Calibri"/>
                <a:sym typeface="Calibri"/>
              </a:rPr>
              <a:t>Class: </a:t>
            </a:r>
            <a:r>
              <a:rPr lang="en-GB" sz="3500">
                <a:solidFill>
                  <a:srgbClr val="003193"/>
                </a:solidFill>
                <a:latin typeface="Calibri"/>
                <a:ea typeface="Calibri"/>
                <a:cs typeface="Calibri"/>
                <a:sym typeface="Calibri"/>
              </a:rPr>
              <a:t>Theo</a:t>
            </a:r>
            <a:endParaRPr sz="3500" b="0" i="0" u="none" strike="noStrike" cap="none">
              <a:solidFill>
                <a:srgbClr val="003193"/>
              </a:solidFill>
              <a:latin typeface="Calibri"/>
              <a:ea typeface="Calibri"/>
              <a:cs typeface="Calibri"/>
              <a:sym typeface="Calibri"/>
            </a:endParaRPr>
          </a:p>
          <a:p>
            <a:pPr marL="0" marR="0" lvl="0" indent="0" algn="l" rtl="0">
              <a:lnSpc>
                <a:spcPct val="90000"/>
              </a:lnSpc>
              <a:spcBef>
                <a:spcPts val="720"/>
              </a:spcBef>
              <a:spcAft>
                <a:spcPts val="0"/>
              </a:spcAft>
              <a:buClr>
                <a:srgbClr val="888888"/>
              </a:buClr>
              <a:buSzPts val="3600"/>
              <a:buFont typeface="Arial"/>
              <a:buNone/>
            </a:pPr>
            <a:endParaRPr sz="3600" b="1" i="0" u="none" strike="noStrike" cap="none">
              <a:solidFill>
                <a:srgbClr val="003193"/>
              </a:solidFill>
              <a:latin typeface="Calibri"/>
              <a:ea typeface="Calibri"/>
              <a:cs typeface="Calibri"/>
              <a:sym typeface="Calibri"/>
            </a:endParaRPr>
          </a:p>
          <a:p>
            <a:pPr marL="0" marR="0" lvl="0" indent="0" algn="l" rtl="0">
              <a:lnSpc>
                <a:spcPct val="90000"/>
              </a:lnSpc>
              <a:spcBef>
                <a:spcPts val="640"/>
              </a:spcBef>
              <a:spcAft>
                <a:spcPts val="0"/>
              </a:spcAft>
              <a:buClr>
                <a:schemeClr val="dk1"/>
              </a:buClr>
              <a:buSzPts val="3200"/>
              <a:buFont typeface="Arial"/>
              <a:buNone/>
            </a:pPr>
            <a:r>
              <a:rPr lang="en-GB" sz="3200">
                <a:solidFill>
                  <a:srgbClr val="003193"/>
                </a:solidFill>
                <a:latin typeface="Calibri"/>
                <a:ea typeface="Calibri"/>
                <a:cs typeface="Calibri"/>
                <a:sym typeface="Calibri"/>
              </a:rPr>
              <a:t>Buki, Isabelle, Adele, Tashnim, Nino </a:t>
            </a:r>
            <a:endParaRPr sz="3600" b="1" i="0" u="none" strike="noStrike" cap="none">
              <a:solidFill>
                <a:srgbClr val="003193"/>
              </a:solidFill>
              <a:latin typeface="Calibri"/>
              <a:ea typeface="Calibri"/>
              <a:cs typeface="Calibri"/>
              <a:sym typeface="Calibri"/>
            </a:endParaRPr>
          </a:p>
        </p:txBody>
      </p:sp>
      <p:pic>
        <p:nvPicPr>
          <p:cNvPr id="69" name="Google Shape;69;p1" descr="Teaching and non-teaching jobs at Millfields Community School, London,  Greater London | Eteach"/>
          <p:cNvPicPr preferRelativeResize="0"/>
          <p:nvPr/>
        </p:nvPicPr>
        <p:blipFill rotWithShape="1">
          <a:blip r:embed="rId3">
            <a:alphaModFix/>
          </a:blip>
          <a:srcRect/>
          <a:stretch/>
        </p:blipFill>
        <p:spPr>
          <a:xfrm>
            <a:off x="4067944" y="19472"/>
            <a:ext cx="1363985" cy="723440"/>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144"/>
        <p:cNvGrpSpPr/>
        <p:nvPr/>
      </p:nvGrpSpPr>
      <p:grpSpPr>
        <a:xfrm>
          <a:off x="0" y="0"/>
          <a:ext cx="0" cy="0"/>
          <a:chOff x="0" y="0"/>
          <a:chExt cx="0" cy="0"/>
        </a:xfrm>
      </p:grpSpPr>
      <p:sp>
        <p:nvSpPr>
          <p:cNvPr id="145" name="Google Shape;145;p16"/>
          <p:cNvSpPr txBox="1">
            <a:spLocks noGrp="1"/>
          </p:cNvSpPr>
          <p:nvPr>
            <p:ph type="body" idx="1"/>
          </p:nvPr>
        </p:nvSpPr>
        <p:spPr>
          <a:xfrm>
            <a:off x="753817" y="7029400"/>
            <a:ext cx="8390183" cy="5400600"/>
          </a:xfrm>
          <a:prstGeom prst="rect">
            <a:avLst/>
          </a:prstGeom>
          <a:noFill/>
          <a:ln>
            <a:noFill/>
          </a:ln>
          <a:effectLst>
            <a:outerShdw sx="1000" sy="1000">
              <a:schemeClr val="lt1"/>
            </a:outerShdw>
          </a:effectLst>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440"/>
              <a:buNone/>
            </a:pPr>
            <a:endParaRPr>
              <a:solidFill>
                <a:schemeClr val="lt1"/>
              </a:solidFill>
              <a:latin typeface="Calibri"/>
              <a:ea typeface="Calibri"/>
              <a:cs typeface="Calibri"/>
              <a:sym typeface="Calibri"/>
            </a:endParaRPr>
          </a:p>
          <a:p>
            <a:pPr marL="342900" lvl="0" indent="-251459" algn="l" rtl="0">
              <a:lnSpc>
                <a:spcPct val="115000"/>
              </a:lnSpc>
              <a:spcBef>
                <a:spcPts val="1000"/>
              </a:spcBef>
              <a:spcAft>
                <a:spcPts val="0"/>
              </a:spcAft>
              <a:buSzPts val="1440"/>
              <a:buNone/>
            </a:pPr>
            <a:endParaRPr b="1"/>
          </a:p>
          <a:p>
            <a:pPr marL="365760" lvl="0" indent="-164591" algn="l" rtl="0">
              <a:lnSpc>
                <a:spcPct val="115000"/>
              </a:lnSpc>
              <a:spcBef>
                <a:spcPts val="1000"/>
              </a:spcBef>
              <a:spcAft>
                <a:spcPts val="0"/>
              </a:spcAft>
              <a:buClr>
                <a:schemeClr val="accent3"/>
              </a:buClr>
              <a:buSzPts val="1440"/>
              <a:buFont typeface="Noto Sans Symbols"/>
              <a:buNone/>
            </a:pPr>
            <a:endParaRPr>
              <a:latin typeface="Overlock"/>
              <a:ea typeface="Overlock"/>
              <a:cs typeface="Overlock"/>
              <a:sym typeface="Overlock"/>
            </a:endParaRPr>
          </a:p>
        </p:txBody>
      </p:sp>
      <p:sp>
        <p:nvSpPr>
          <p:cNvPr id="146" name="Google Shape;146;p16"/>
          <p:cNvSpPr/>
          <p:nvPr/>
        </p:nvSpPr>
        <p:spPr>
          <a:xfrm>
            <a:off x="2085919" y="108804"/>
            <a:ext cx="5976533" cy="1631175"/>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2060"/>
              </a:buClr>
              <a:buSzPts val="4800"/>
              <a:buFont typeface="Calibri"/>
              <a:buNone/>
            </a:pPr>
            <a:r>
              <a:rPr lang="en-GB" sz="5000" b="1" i="0" u="none" strike="noStrike" cap="none" dirty="0">
                <a:solidFill>
                  <a:srgbClr val="003193"/>
                </a:solidFill>
                <a:latin typeface="Calibri"/>
                <a:ea typeface="Calibri"/>
                <a:cs typeface="Calibri"/>
                <a:sym typeface="Calibri"/>
              </a:rPr>
              <a:t>Year </a:t>
            </a:r>
            <a:r>
              <a:rPr lang="en-GB" sz="5000" b="1" dirty="0">
                <a:solidFill>
                  <a:srgbClr val="003193"/>
                </a:solidFill>
                <a:latin typeface="Calibri"/>
                <a:ea typeface="Calibri"/>
                <a:cs typeface="Calibri"/>
                <a:sym typeface="Calibri"/>
              </a:rPr>
              <a:t>4</a:t>
            </a:r>
            <a:r>
              <a:rPr lang="en-GB" sz="5000" b="1" i="0" u="none" strike="noStrike" cap="none" dirty="0">
                <a:solidFill>
                  <a:srgbClr val="003193"/>
                </a:solidFill>
                <a:latin typeface="Calibri"/>
                <a:ea typeface="Calibri"/>
                <a:cs typeface="Calibri"/>
                <a:sym typeface="Calibri"/>
              </a:rPr>
              <a:t> Homework </a:t>
            </a:r>
            <a:br>
              <a:rPr lang="en-GB" sz="5000" b="1" i="0" u="none" strike="noStrike" cap="none" dirty="0">
                <a:solidFill>
                  <a:srgbClr val="003193"/>
                </a:solidFill>
                <a:latin typeface="Calibri"/>
                <a:ea typeface="Calibri"/>
                <a:cs typeface="Calibri"/>
                <a:sym typeface="Calibri"/>
              </a:rPr>
            </a:br>
            <a:endParaRPr sz="5000" b="0" i="0" u="none" strike="noStrike" cap="none" dirty="0">
              <a:solidFill>
                <a:srgbClr val="003193"/>
              </a:solidFill>
              <a:latin typeface="Arial"/>
              <a:ea typeface="Arial"/>
              <a:cs typeface="Arial"/>
              <a:sym typeface="Arial"/>
            </a:endParaRPr>
          </a:p>
        </p:txBody>
      </p:sp>
      <p:pic>
        <p:nvPicPr>
          <p:cNvPr id="147" name="Google Shape;147;p16"/>
          <p:cNvPicPr preferRelativeResize="0"/>
          <p:nvPr/>
        </p:nvPicPr>
        <p:blipFill rotWithShape="1">
          <a:blip r:embed="rId3">
            <a:alphaModFix/>
          </a:blip>
          <a:srcRect/>
          <a:stretch/>
        </p:blipFill>
        <p:spPr>
          <a:xfrm>
            <a:off x="6884631" y="4164207"/>
            <a:ext cx="1984722" cy="909487"/>
          </a:xfrm>
          <a:prstGeom prst="rect">
            <a:avLst/>
          </a:prstGeom>
          <a:noFill/>
          <a:ln>
            <a:noFill/>
          </a:ln>
        </p:spPr>
      </p:pic>
      <p:pic>
        <p:nvPicPr>
          <p:cNvPr id="148" name="Google Shape;148;p16" descr="Screen Clipping"/>
          <p:cNvPicPr preferRelativeResize="0"/>
          <p:nvPr/>
        </p:nvPicPr>
        <p:blipFill rotWithShape="1">
          <a:blip r:embed="rId4">
            <a:alphaModFix/>
          </a:blip>
          <a:srcRect/>
          <a:stretch/>
        </p:blipFill>
        <p:spPr>
          <a:xfrm>
            <a:off x="1549176" y="4358225"/>
            <a:ext cx="1758718" cy="909500"/>
          </a:xfrm>
          <a:prstGeom prst="rect">
            <a:avLst/>
          </a:prstGeom>
          <a:noFill/>
          <a:ln>
            <a:noFill/>
          </a:ln>
        </p:spPr>
      </p:pic>
      <p:pic>
        <p:nvPicPr>
          <p:cNvPr id="149" name="Google Shape;149;p16" descr="30th Jan.pub (Read-Only)"/>
          <p:cNvPicPr preferRelativeResize="0"/>
          <p:nvPr/>
        </p:nvPicPr>
        <p:blipFill rotWithShape="1">
          <a:blip r:embed="rId5">
            <a:alphaModFix/>
          </a:blip>
          <a:srcRect/>
          <a:stretch/>
        </p:blipFill>
        <p:spPr>
          <a:xfrm>
            <a:off x="0" y="0"/>
            <a:ext cx="1308898" cy="692696"/>
          </a:xfrm>
          <a:prstGeom prst="rect">
            <a:avLst/>
          </a:prstGeom>
          <a:noFill/>
          <a:ln>
            <a:noFill/>
          </a:ln>
        </p:spPr>
      </p:pic>
      <p:pic>
        <p:nvPicPr>
          <p:cNvPr id="150" name="Google Shape;150;p16" descr="Google Classroom Users - Have you seen the new originality reports? -  NCCE's Tech Savvy Teacher Blog"/>
          <p:cNvPicPr preferRelativeResize="0"/>
          <p:nvPr/>
        </p:nvPicPr>
        <p:blipFill rotWithShape="1">
          <a:blip r:embed="rId6">
            <a:alphaModFix/>
          </a:blip>
          <a:srcRect/>
          <a:stretch/>
        </p:blipFill>
        <p:spPr>
          <a:xfrm>
            <a:off x="3879293" y="1139777"/>
            <a:ext cx="2139250" cy="2139225"/>
          </a:xfrm>
          <a:prstGeom prst="rect">
            <a:avLst/>
          </a:prstGeom>
          <a:noFill/>
          <a:ln>
            <a:noFill/>
          </a:ln>
        </p:spPr>
      </p:pic>
      <p:sp>
        <p:nvSpPr>
          <p:cNvPr id="151" name="Google Shape;151;p16"/>
          <p:cNvSpPr/>
          <p:nvPr/>
        </p:nvSpPr>
        <p:spPr>
          <a:xfrm>
            <a:off x="7393949" y="3508475"/>
            <a:ext cx="1410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003193"/>
                </a:solidFill>
                <a:latin typeface="Calibri"/>
                <a:ea typeface="Calibri"/>
                <a:cs typeface="Calibri"/>
                <a:sym typeface="Calibri"/>
              </a:rPr>
              <a:t>Maths</a:t>
            </a:r>
            <a:r>
              <a:rPr lang="en-GB" sz="1800" b="1" i="0" u="none" strike="noStrike" cap="none">
                <a:solidFill>
                  <a:srgbClr val="003193"/>
                </a:solidFill>
                <a:latin typeface="Calibri"/>
                <a:ea typeface="Calibri"/>
                <a:cs typeface="Calibri"/>
                <a:sym typeface="Calibri"/>
              </a:rPr>
              <a:t> </a:t>
            </a:r>
            <a:endParaRPr sz="1800" b="1" i="0" u="none" strike="noStrike" cap="none">
              <a:solidFill>
                <a:srgbClr val="003193"/>
              </a:solidFill>
              <a:latin typeface="Calibri"/>
              <a:ea typeface="Calibri"/>
              <a:cs typeface="Calibri"/>
              <a:sym typeface="Calibri"/>
            </a:endParaRPr>
          </a:p>
        </p:txBody>
      </p:sp>
      <p:sp>
        <p:nvSpPr>
          <p:cNvPr id="152" name="Google Shape;152;p16"/>
          <p:cNvSpPr/>
          <p:nvPr/>
        </p:nvSpPr>
        <p:spPr>
          <a:xfrm>
            <a:off x="900991" y="3462446"/>
            <a:ext cx="1410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003193"/>
                </a:solidFill>
                <a:latin typeface="Calibri"/>
                <a:ea typeface="Calibri"/>
                <a:cs typeface="Calibri"/>
                <a:sym typeface="Calibri"/>
              </a:rPr>
              <a:t>Reading</a:t>
            </a:r>
            <a:endParaRPr sz="1800" b="1" i="0" u="none" strike="noStrike" cap="none">
              <a:solidFill>
                <a:srgbClr val="003193"/>
              </a:solidFill>
              <a:latin typeface="Calibri"/>
              <a:ea typeface="Calibri"/>
              <a:cs typeface="Calibri"/>
              <a:sym typeface="Calibri"/>
            </a:endParaRPr>
          </a:p>
        </p:txBody>
      </p:sp>
      <p:sp>
        <p:nvSpPr>
          <p:cNvPr id="153" name="Google Shape;153;p16"/>
          <p:cNvSpPr/>
          <p:nvPr/>
        </p:nvSpPr>
        <p:spPr>
          <a:xfrm>
            <a:off x="4243464" y="3508475"/>
            <a:ext cx="1410900" cy="4617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1" i="0" u="sng" strike="noStrike" cap="none">
                <a:solidFill>
                  <a:srgbClr val="003193"/>
                </a:solidFill>
                <a:latin typeface="Calibri"/>
                <a:ea typeface="Calibri"/>
                <a:cs typeface="Calibri"/>
                <a:sym typeface="Calibri"/>
              </a:rPr>
              <a:t>Spelling</a:t>
            </a:r>
            <a:r>
              <a:rPr lang="en-GB" sz="1800" b="1" i="0" u="none" strike="noStrike" cap="none">
                <a:solidFill>
                  <a:srgbClr val="003193"/>
                </a:solidFill>
                <a:latin typeface="Calibri"/>
                <a:ea typeface="Calibri"/>
                <a:cs typeface="Calibri"/>
                <a:sym typeface="Calibri"/>
              </a:rPr>
              <a:t> </a:t>
            </a:r>
            <a:endParaRPr sz="1800" b="1" i="0" u="none" strike="noStrike" cap="none">
              <a:solidFill>
                <a:srgbClr val="003193"/>
              </a:solidFill>
              <a:latin typeface="Calibri"/>
              <a:ea typeface="Calibri"/>
              <a:cs typeface="Calibri"/>
              <a:sym typeface="Calibri"/>
            </a:endParaRPr>
          </a:p>
        </p:txBody>
      </p:sp>
      <p:pic>
        <p:nvPicPr>
          <p:cNvPr id="154" name="Google Shape;154;p16"/>
          <p:cNvPicPr preferRelativeResize="0"/>
          <p:nvPr/>
        </p:nvPicPr>
        <p:blipFill rotWithShape="1">
          <a:blip r:embed="rId7">
            <a:alphaModFix/>
          </a:blip>
          <a:srcRect/>
          <a:stretch/>
        </p:blipFill>
        <p:spPr>
          <a:xfrm>
            <a:off x="3573250" y="4394849"/>
            <a:ext cx="2331599" cy="1518714"/>
          </a:xfrm>
          <a:prstGeom prst="rect">
            <a:avLst/>
          </a:prstGeom>
          <a:noFill/>
          <a:ln>
            <a:noFill/>
          </a:ln>
        </p:spPr>
      </p:pic>
      <p:pic>
        <p:nvPicPr>
          <p:cNvPr id="155" name="Google Shape;155;p16"/>
          <p:cNvPicPr preferRelativeResize="0"/>
          <p:nvPr/>
        </p:nvPicPr>
        <p:blipFill rotWithShape="1">
          <a:blip r:embed="rId8">
            <a:alphaModFix/>
          </a:blip>
          <a:srcRect/>
          <a:stretch/>
        </p:blipFill>
        <p:spPr>
          <a:xfrm>
            <a:off x="160471" y="4164196"/>
            <a:ext cx="1388706" cy="1297555"/>
          </a:xfrm>
          <a:prstGeom prst="rect">
            <a:avLst/>
          </a:prstGeom>
          <a:noFill/>
          <a:ln>
            <a:noFill/>
          </a:ln>
        </p:spPr>
      </p:pic>
      <p:sp>
        <p:nvSpPr>
          <p:cNvPr id="156" name="Google Shape;156;p16"/>
          <p:cNvSpPr/>
          <p:nvPr/>
        </p:nvSpPr>
        <p:spPr>
          <a:xfrm>
            <a:off x="261875" y="5708125"/>
            <a:ext cx="2331600" cy="10029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0" i="0" u="none" strike="noStrike" cap="none">
                <a:solidFill>
                  <a:srgbClr val="003193"/>
                </a:solidFill>
                <a:highlight>
                  <a:schemeClr val="lt1"/>
                </a:highlight>
                <a:latin typeface="Calibri"/>
                <a:ea typeface="Calibri"/>
                <a:cs typeface="Calibri"/>
                <a:sym typeface="Calibri"/>
              </a:rPr>
              <a:t>Book bags must be returned by </a:t>
            </a:r>
            <a:r>
              <a:rPr lang="en-GB" sz="2000">
                <a:solidFill>
                  <a:srgbClr val="003193"/>
                </a:solidFill>
                <a:highlight>
                  <a:schemeClr val="lt1"/>
                </a:highlight>
                <a:latin typeface="Calibri"/>
                <a:ea typeface="Calibri"/>
                <a:cs typeface="Calibri"/>
                <a:sym typeface="Calibri"/>
              </a:rPr>
              <a:t>Tuesday </a:t>
            </a:r>
            <a:r>
              <a:rPr lang="en-GB" sz="2000" b="0" i="0" u="none" strike="noStrike" cap="none">
                <a:solidFill>
                  <a:srgbClr val="003193"/>
                </a:solidFill>
                <a:highlight>
                  <a:schemeClr val="lt1"/>
                </a:highlight>
                <a:latin typeface="Calibri"/>
                <a:ea typeface="Calibri"/>
                <a:cs typeface="Calibri"/>
                <a:sym typeface="Calibri"/>
              </a:rPr>
              <a:t>morning</a:t>
            </a:r>
            <a:endParaRPr sz="1600" b="0" i="0" u="none" strike="noStrike" cap="none">
              <a:solidFill>
                <a:srgbClr val="003193"/>
              </a:solidFill>
              <a:highlight>
                <a:schemeClr val="lt1"/>
              </a:highlight>
              <a:latin typeface="Calibri"/>
              <a:ea typeface="Calibri"/>
              <a:cs typeface="Calibri"/>
              <a:sym typeface="Calibri"/>
            </a:endParaRPr>
          </a:p>
        </p:txBody>
      </p:sp>
      <p:pic>
        <p:nvPicPr>
          <p:cNvPr id="157" name="Google Shape;157;p16"/>
          <p:cNvPicPr preferRelativeResize="0"/>
          <p:nvPr/>
        </p:nvPicPr>
        <p:blipFill rotWithShape="1">
          <a:blip r:embed="rId9">
            <a:alphaModFix/>
          </a:blip>
          <a:srcRect/>
          <a:stretch/>
        </p:blipFill>
        <p:spPr>
          <a:xfrm>
            <a:off x="6417992" y="5267723"/>
            <a:ext cx="2657358" cy="1297550"/>
          </a:xfrm>
          <a:prstGeom prst="rect">
            <a:avLst/>
          </a:prstGeom>
          <a:noFill/>
          <a:ln>
            <a:noFill/>
          </a:ln>
        </p:spPr>
      </p:pic>
      <p:sp>
        <p:nvSpPr>
          <p:cNvPr id="15" name="Google Shape;165;p16"/>
          <p:cNvSpPr/>
          <p:nvPr/>
        </p:nvSpPr>
        <p:spPr>
          <a:xfrm>
            <a:off x="3683018" y="6089491"/>
            <a:ext cx="1897616" cy="707846"/>
          </a:xfrm>
          <a:prstGeom prst="rect">
            <a:avLst/>
          </a:prstGeom>
          <a:noFill/>
          <a:ln>
            <a:noFill/>
          </a:ln>
        </p:spPr>
        <p:txBody>
          <a:bodyPr spcFirstLastPara="1" wrap="square" lIns="91425" tIns="45700" rIns="91425" bIns="45700" anchor="t" anchorCtr="0">
            <a:spAutoFit/>
          </a:bodyPr>
          <a:lstStyle/>
          <a:p>
            <a:pPr marL="0" marR="0" lvl="0" indent="0" algn="ctr" rtl="0">
              <a:spcBef>
                <a:spcPts val="0"/>
              </a:spcBef>
              <a:spcAft>
                <a:spcPts val="0"/>
              </a:spcAft>
              <a:buNone/>
            </a:pPr>
            <a:r>
              <a:rPr lang="en-GB" sz="2000" dirty="0" smtClean="0">
                <a:solidFill>
                  <a:srgbClr val="003193"/>
                </a:solidFill>
                <a:highlight>
                  <a:schemeClr val="lt1"/>
                </a:highlight>
                <a:latin typeface="Calibri"/>
                <a:ea typeface="Calibri"/>
                <a:cs typeface="Calibri"/>
                <a:sym typeface="Calibri"/>
              </a:rPr>
              <a:t>Homework is set on Friday </a:t>
            </a:r>
            <a:endParaRPr sz="1600" dirty="0">
              <a:solidFill>
                <a:srgbClr val="003193"/>
              </a:solidFill>
              <a:highlight>
                <a:schemeClr val="lt1"/>
              </a:highlight>
              <a:latin typeface="Calibri"/>
              <a:ea typeface="Calibri"/>
              <a:cs typeface="Calibri"/>
              <a:sym typeface="Calibri"/>
            </a:endParaRPr>
          </a:p>
        </p:txBody>
      </p:sp>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Shape 162"/>
        <p:cNvGrpSpPr/>
        <p:nvPr/>
      </p:nvGrpSpPr>
      <p:grpSpPr>
        <a:xfrm>
          <a:off x="0" y="0"/>
          <a:ext cx="0" cy="0"/>
          <a:chOff x="0" y="0"/>
          <a:chExt cx="0" cy="0"/>
        </a:xfrm>
      </p:grpSpPr>
      <p:sp>
        <p:nvSpPr>
          <p:cNvPr id="163" name="Google Shape;163;p17"/>
          <p:cNvSpPr txBox="1">
            <a:spLocks noGrp="1"/>
          </p:cNvSpPr>
          <p:nvPr>
            <p:ph type="body" idx="1"/>
          </p:nvPr>
        </p:nvSpPr>
        <p:spPr>
          <a:xfrm>
            <a:off x="753817" y="7029400"/>
            <a:ext cx="8390183" cy="5400600"/>
          </a:xfrm>
          <a:prstGeom prst="rect">
            <a:avLst/>
          </a:prstGeom>
          <a:noFill/>
          <a:ln>
            <a:noFill/>
          </a:ln>
          <a:effectLst>
            <a:outerShdw sx="1000" sy="1000">
              <a:schemeClr val="lt1"/>
            </a:outerShdw>
          </a:effectLst>
        </p:spPr>
        <p:txBody>
          <a:bodyPr spcFirstLastPara="1" wrap="square" lIns="91425" tIns="45700" rIns="91425" bIns="45700" anchor="t" anchorCtr="0">
            <a:normAutofit/>
          </a:bodyPr>
          <a:lstStyle/>
          <a:p>
            <a:pPr marL="0" lvl="0" indent="0" algn="ctr" rtl="0">
              <a:lnSpc>
                <a:spcPct val="115000"/>
              </a:lnSpc>
              <a:spcBef>
                <a:spcPts val="0"/>
              </a:spcBef>
              <a:spcAft>
                <a:spcPts val="0"/>
              </a:spcAft>
              <a:buSzPts val="1440"/>
              <a:buNone/>
            </a:pPr>
            <a:endParaRPr>
              <a:solidFill>
                <a:schemeClr val="lt1"/>
              </a:solidFill>
              <a:latin typeface="Calibri"/>
              <a:ea typeface="Calibri"/>
              <a:cs typeface="Calibri"/>
              <a:sym typeface="Calibri"/>
            </a:endParaRPr>
          </a:p>
          <a:p>
            <a:pPr marL="342900" lvl="0" indent="-251459" algn="l" rtl="0">
              <a:lnSpc>
                <a:spcPct val="115000"/>
              </a:lnSpc>
              <a:spcBef>
                <a:spcPts val="1000"/>
              </a:spcBef>
              <a:spcAft>
                <a:spcPts val="0"/>
              </a:spcAft>
              <a:buSzPts val="1440"/>
              <a:buNone/>
            </a:pPr>
            <a:endParaRPr b="1"/>
          </a:p>
          <a:p>
            <a:pPr marL="365760" lvl="0" indent="-164591" algn="l" rtl="0">
              <a:lnSpc>
                <a:spcPct val="115000"/>
              </a:lnSpc>
              <a:spcBef>
                <a:spcPts val="1000"/>
              </a:spcBef>
              <a:spcAft>
                <a:spcPts val="0"/>
              </a:spcAft>
              <a:buClr>
                <a:schemeClr val="accent3"/>
              </a:buClr>
              <a:buSzPts val="1440"/>
              <a:buFont typeface="Noto Sans Symbols"/>
              <a:buNone/>
            </a:pPr>
            <a:endParaRPr>
              <a:latin typeface="Overlock"/>
              <a:ea typeface="Overlock"/>
              <a:cs typeface="Overlock"/>
              <a:sym typeface="Overlock"/>
            </a:endParaRPr>
          </a:p>
        </p:txBody>
      </p:sp>
      <p:sp>
        <p:nvSpPr>
          <p:cNvPr id="164" name="Google Shape;164;p17"/>
          <p:cNvSpPr/>
          <p:nvPr/>
        </p:nvSpPr>
        <p:spPr>
          <a:xfrm>
            <a:off x="88548" y="55700"/>
            <a:ext cx="9144000" cy="15696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2060"/>
              </a:buClr>
              <a:buSzPts val="4800"/>
              <a:buFont typeface="Calibri"/>
              <a:buNone/>
            </a:pPr>
            <a:r>
              <a:rPr lang="en-GB" sz="4800" b="1" i="0" u="none" strike="noStrike" cap="none">
                <a:solidFill>
                  <a:srgbClr val="003193"/>
                </a:solidFill>
                <a:latin typeface="Calibri"/>
                <a:ea typeface="Calibri"/>
                <a:cs typeface="Calibri"/>
                <a:sym typeface="Calibri"/>
              </a:rPr>
              <a:t>Year </a:t>
            </a:r>
            <a:r>
              <a:rPr lang="en-GB" sz="4800" b="1">
                <a:solidFill>
                  <a:srgbClr val="003193"/>
                </a:solidFill>
                <a:latin typeface="Calibri"/>
                <a:ea typeface="Calibri"/>
                <a:cs typeface="Calibri"/>
                <a:sym typeface="Calibri"/>
              </a:rPr>
              <a:t>4</a:t>
            </a:r>
            <a:r>
              <a:rPr lang="en-GB" sz="4800" b="1" i="0" u="none" strike="noStrike" cap="none">
                <a:solidFill>
                  <a:srgbClr val="003193"/>
                </a:solidFill>
                <a:latin typeface="Calibri"/>
                <a:ea typeface="Calibri"/>
                <a:cs typeface="Calibri"/>
                <a:sym typeface="Calibri"/>
              </a:rPr>
              <a:t> Homework </a:t>
            </a:r>
            <a:br>
              <a:rPr lang="en-GB" sz="4800" b="1" i="0" u="none" strike="noStrike" cap="none">
                <a:solidFill>
                  <a:srgbClr val="003193"/>
                </a:solidFill>
                <a:latin typeface="Calibri"/>
                <a:ea typeface="Calibri"/>
                <a:cs typeface="Calibri"/>
                <a:sym typeface="Calibri"/>
              </a:rPr>
            </a:br>
            <a:endParaRPr sz="4800" b="0" i="0" u="none" strike="noStrike" cap="none">
              <a:solidFill>
                <a:srgbClr val="003193"/>
              </a:solidFill>
              <a:latin typeface="Calibri"/>
              <a:ea typeface="Calibri"/>
              <a:cs typeface="Calibri"/>
              <a:sym typeface="Calibri"/>
            </a:endParaRPr>
          </a:p>
        </p:txBody>
      </p:sp>
      <p:sp>
        <p:nvSpPr>
          <p:cNvPr id="165" name="Google Shape;165;p17"/>
          <p:cNvSpPr/>
          <p:nvPr/>
        </p:nvSpPr>
        <p:spPr>
          <a:xfrm>
            <a:off x="1336575" y="1042750"/>
            <a:ext cx="6587400" cy="6462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600"/>
              <a:buFont typeface="Arial"/>
              <a:buNone/>
            </a:pPr>
            <a:r>
              <a:rPr lang="en-GB" sz="2600" b="0" i="0" u="none" strike="noStrike" cap="none">
                <a:solidFill>
                  <a:srgbClr val="003193"/>
                </a:solidFill>
                <a:latin typeface="Calibri"/>
                <a:ea typeface="Calibri"/>
                <a:cs typeface="Calibri"/>
                <a:sym typeface="Calibri"/>
              </a:rPr>
              <a:t>To be completed by the end of each term. </a:t>
            </a:r>
            <a:endParaRPr sz="2200" b="0" i="0" u="none" strike="noStrike" cap="none">
              <a:solidFill>
                <a:srgbClr val="003193"/>
              </a:solidFill>
              <a:latin typeface="Calibri"/>
              <a:ea typeface="Calibri"/>
              <a:cs typeface="Calibri"/>
              <a:sym typeface="Calibri"/>
            </a:endParaRPr>
          </a:p>
        </p:txBody>
      </p:sp>
      <p:sp>
        <p:nvSpPr>
          <p:cNvPr id="166" name="Google Shape;166;p17"/>
          <p:cNvSpPr/>
          <p:nvPr/>
        </p:nvSpPr>
        <p:spPr>
          <a:xfrm>
            <a:off x="140550" y="5993700"/>
            <a:ext cx="8862900" cy="864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300"/>
              <a:buFont typeface="Arial"/>
              <a:buNone/>
            </a:pPr>
            <a:r>
              <a:rPr lang="en-GB" sz="2300" b="0" i="0" u="none" strike="noStrike" cap="none">
                <a:solidFill>
                  <a:srgbClr val="003193"/>
                </a:solidFill>
                <a:latin typeface="Calibri"/>
                <a:ea typeface="Calibri"/>
                <a:cs typeface="Calibri"/>
                <a:sym typeface="Calibri"/>
              </a:rPr>
              <a:t>Children will be invited to bring their project into school towards the end of term to share their learning. </a:t>
            </a:r>
            <a:endParaRPr sz="2300" b="0" i="0" u="none" strike="noStrike" cap="none">
              <a:solidFill>
                <a:srgbClr val="003193"/>
              </a:solidFill>
              <a:latin typeface="Calibri"/>
              <a:ea typeface="Calibri"/>
              <a:cs typeface="Calibri"/>
              <a:sym typeface="Calibri"/>
            </a:endParaRPr>
          </a:p>
        </p:txBody>
      </p:sp>
      <p:pic>
        <p:nvPicPr>
          <p:cNvPr id="167" name="Google Shape;167;p17" descr="30th Jan.pub (Read-Only)"/>
          <p:cNvPicPr preferRelativeResize="0"/>
          <p:nvPr/>
        </p:nvPicPr>
        <p:blipFill rotWithShape="1">
          <a:blip r:embed="rId3">
            <a:alphaModFix/>
          </a:blip>
          <a:srcRect/>
          <a:stretch/>
        </p:blipFill>
        <p:spPr>
          <a:xfrm>
            <a:off x="0" y="0"/>
            <a:ext cx="1308898" cy="692696"/>
          </a:xfrm>
          <a:prstGeom prst="rect">
            <a:avLst/>
          </a:prstGeom>
          <a:noFill/>
          <a:ln>
            <a:noFill/>
          </a:ln>
        </p:spPr>
      </p:pic>
      <p:pic>
        <p:nvPicPr>
          <p:cNvPr id="168" name="Google Shape;168;p17"/>
          <p:cNvPicPr preferRelativeResize="0"/>
          <p:nvPr/>
        </p:nvPicPr>
        <p:blipFill rotWithShape="1">
          <a:blip r:embed="rId4">
            <a:alphaModFix/>
          </a:blip>
          <a:srcRect/>
          <a:stretch/>
        </p:blipFill>
        <p:spPr>
          <a:xfrm>
            <a:off x="874575" y="1854336"/>
            <a:ext cx="4995709" cy="3505524"/>
          </a:xfrm>
          <a:prstGeom prst="rect">
            <a:avLst/>
          </a:prstGeom>
          <a:noFill/>
          <a:ln>
            <a:noFill/>
          </a:ln>
        </p:spPr>
      </p:pic>
      <p:pic>
        <p:nvPicPr>
          <p:cNvPr id="169" name="Google Shape;169;p17"/>
          <p:cNvPicPr preferRelativeResize="0"/>
          <p:nvPr/>
        </p:nvPicPr>
        <p:blipFill rotWithShape="1">
          <a:blip r:embed="rId5">
            <a:alphaModFix/>
          </a:blip>
          <a:srcRect/>
          <a:stretch/>
        </p:blipFill>
        <p:spPr>
          <a:xfrm>
            <a:off x="5917799" y="1976496"/>
            <a:ext cx="1864696" cy="3391234"/>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173"/>
        <p:cNvGrpSpPr/>
        <p:nvPr/>
      </p:nvGrpSpPr>
      <p:grpSpPr>
        <a:xfrm>
          <a:off x="0" y="0"/>
          <a:ext cx="0" cy="0"/>
          <a:chOff x="0" y="0"/>
          <a:chExt cx="0" cy="0"/>
        </a:xfrm>
      </p:grpSpPr>
      <p:sp>
        <p:nvSpPr>
          <p:cNvPr id="174" name="Google Shape;174;p18"/>
          <p:cNvSpPr txBox="1">
            <a:spLocks noGrp="1"/>
          </p:cNvSpPr>
          <p:nvPr>
            <p:ph type="title"/>
          </p:nvPr>
        </p:nvSpPr>
        <p:spPr>
          <a:xfrm>
            <a:off x="1834025" y="54051"/>
            <a:ext cx="5832600" cy="8529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2060"/>
              </a:buClr>
              <a:buSzPts val="4000"/>
              <a:buFont typeface="Trebuchet MS"/>
              <a:buNone/>
            </a:pPr>
            <a:r>
              <a:rPr lang="en-GB" sz="5000">
                <a:solidFill>
                  <a:srgbClr val="003193"/>
                </a:solidFill>
                <a:latin typeface="Calibri"/>
                <a:ea typeface="Calibri"/>
                <a:cs typeface="Calibri"/>
                <a:sym typeface="Calibri"/>
              </a:rPr>
              <a:t>PE Days and PE Kit</a:t>
            </a:r>
            <a:endParaRPr sz="5000">
              <a:solidFill>
                <a:srgbClr val="003193"/>
              </a:solidFill>
              <a:latin typeface="Calibri"/>
              <a:ea typeface="Calibri"/>
              <a:cs typeface="Calibri"/>
              <a:sym typeface="Calibri"/>
            </a:endParaRPr>
          </a:p>
        </p:txBody>
      </p:sp>
      <p:sp>
        <p:nvSpPr>
          <p:cNvPr id="175" name="Google Shape;175;p18"/>
          <p:cNvSpPr txBox="1">
            <a:spLocks noGrp="1"/>
          </p:cNvSpPr>
          <p:nvPr>
            <p:ph type="body" idx="1"/>
          </p:nvPr>
        </p:nvSpPr>
        <p:spPr>
          <a:xfrm>
            <a:off x="512675" y="1495773"/>
            <a:ext cx="7488900" cy="4805400"/>
          </a:xfrm>
          <a:prstGeom prst="rect">
            <a:avLst/>
          </a:prstGeom>
          <a:noFill/>
          <a:ln>
            <a:noFill/>
          </a:ln>
        </p:spPr>
        <p:txBody>
          <a:bodyPr spcFirstLastPara="1" wrap="square" lIns="91425" tIns="45700" rIns="91425" bIns="45700" anchor="t" anchorCtr="0">
            <a:noAutofit/>
          </a:bodyPr>
          <a:lstStyle/>
          <a:p>
            <a:pPr marL="0" lvl="0" indent="0" algn="l" rtl="0">
              <a:lnSpc>
                <a:spcPct val="115000"/>
              </a:lnSpc>
              <a:spcBef>
                <a:spcPts val="0"/>
              </a:spcBef>
              <a:spcAft>
                <a:spcPts val="0"/>
              </a:spcAft>
              <a:buSzPts val="1920"/>
              <a:buNone/>
            </a:pPr>
            <a:r>
              <a:rPr lang="en-GB" sz="2900">
                <a:solidFill>
                  <a:srgbClr val="003193"/>
                </a:solidFill>
                <a:latin typeface="Calibri"/>
                <a:ea typeface="Calibri"/>
                <a:cs typeface="Calibri"/>
                <a:sym typeface="Calibri"/>
              </a:rPr>
              <a:t>Year 4 Classes have </a:t>
            </a:r>
            <a:r>
              <a:rPr lang="en-GB" sz="2900" b="1">
                <a:solidFill>
                  <a:srgbClr val="003193"/>
                </a:solidFill>
                <a:latin typeface="Calibri"/>
                <a:ea typeface="Calibri"/>
                <a:cs typeface="Calibri"/>
                <a:sym typeface="Calibri"/>
              </a:rPr>
              <a:t>PE</a:t>
            </a:r>
            <a:r>
              <a:rPr lang="en-GB" sz="2900">
                <a:solidFill>
                  <a:srgbClr val="003193"/>
                </a:solidFill>
                <a:latin typeface="Calibri"/>
                <a:ea typeface="Calibri"/>
                <a:cs typeface="Calibri"/>
                <a:sym typeface="Calibri"/>
              </a:rPr>
              <a:t> on:</a:t>
            </a:r>
            <a:endParaRPr sz="2900">
              <a:solidFill>
                <a:srgbClr val="003193"/>
              </a:solidFill>
              <a:latin typeface="Calibri"/>
              <a:ea typeface="Calibri"/>
              <a:cs typeface="Calibri"/>
              <a:sym typeface="Calibri"/>
            </a:endParaRPr>
          </a:p>
          <a:p>
            <a:pPr marL="0" lvl="0" indent="0" algn="l" rtl="0">
              <a:lnSpc>
                <a:spcPct val="115000"/>
              </a:lnSpc>
              <a:spcBef>
                <a:spcPts val="1000"/>
              </a:spcBef>
              <a:spcAft>
                <a:spcPts val="0"/>
              </a:spcAft>
              <a:buSzPts val="1920"/>
              <a:buNone/>
            </a:pPr>
            <a:endParaRPr sz="2900">
              <a:solidFill>
                <a:srgbClr val="003193"/>
              </a:solidFill>
              <a:latin typeface="Calibri"/>
              <a:ea typeface="Calibri"/>
              <a:cs typeface="Calibri"/>
              <a:sym typeface="Calibri"/>
            </a:endParaRPr>
          </a:p>
          <a:p>
            <a:pPr marL="342900" lvl="0" indent="-342900" algn="l" rtl="0">
              <a:lnSpc>
                <a:spcPct val="115000"/>
              </a:lnSpc>
              <a:spcBef>
                <a:spcPts val="1000"/>
              </a:spcBef>
              <a:spcAft>
                <a:spcPts val="0"/>
              </a:spcAft>
              <a:buClr>
                <a:srgbClr val="003193"/>
              </a:buClr>
              <a:buSzPts val="2420"/>
              <a:buFont typeface="Calibri"/>
              <a:buChar char="⮚"/>
            </a:pPr>
            <a:r>
              <a:rPr lang="en-GB" sz="2900">
                <a:solidFill>
                  <a:srgbClr val="003193"/>
                </a:solidFill>
                <a:latin typeface="Calibri"/>
                <a:ea typeface="Calibri"/>
                <a:cs typeface="Calibri"/>
                <a:sym typeface="Calibri"/>
              </a:rPr>
              <a:t>TUESDAY AND WEDNESDAY</a:t>
            </a:r>
            <a:endParaRPr sz="2900" b="1">
              <a:solidFill>
                <a:srgbClr val="003193"/>
              </a:solidFill>
              <a:latin typeface="Calibri"/>
              <a:ea typeface="Calibri"/>
              <a:cs typeface="Calibri"/>
              <a:sym typeface="Calibri"/>
            </a:endParaRPr>
          </a:p>
          <a:p>
            <a:pPr marL="0" lvl="0" indent="0" algn="l" rtl="0">
              <a:lnSpc>
                <a:spcPct val="115000"/>
              </a:lnSpc>
              <a:spcBef>
                <a:spcPts val="1000"/>
              </a:spcBef>
              <a:spcAft>
                <a:spcPts val="0"/>
              </a:spcAft>
              <a:buSzPts val="1920"/>
              <a:buNone/>
            </a:pPr>
            <a:endParaRPr sz="2900" b="1">
              <a:solidFill>
                <a:srgbClr val="003193"/>
              </a:solidFill>
              <a:latin typeface="Calibri"/>
              <a:ea typeface="Calibri"/>
              <a:cs typeface="Calibri"/>
              <a:sym typeface="Calibri"/>
            </a:endParaRPr>
          </a:p>
          <a:p>
            <a:pPr marL="0" lvl="0" indent="0" algn="l" rtl="0">
              <a:lnSpc>
                <a:spcPct val="115000"/>
              </a:lnSpc>
              <a:spcBef>
                <a:spcPts val="1000"/>
              </a:spcBef>
              <a:spcAft>
                <a:spcPts val="0"/>
              </a:spcAft>
              <a:buSzPts val="1920"/>
              <a:buNone/>
            </a:pPr>
            <a:r>
              <a:rPr lang="en-GB" sz="2900" b="1">
                <a:solidFill>
                  <a:srgbClr val="003193"/>
                </a:solidFill>
                <a:latin typeface="Calibri"/>
                <a:ea typeface="Calibri"/>
                <a:cs typeface="Calibri"/>
                <a:sym typeface="Calibri"/>
              </a:rPr>
              <a:t/>
            </a:r>
            <a:br>
              <a:rPr lang="en-GB" sz="2900" b="1">
                <a:solidFill>
                  <a:srgbClr val="003193"/>
                </a:solidFill>
                <a:latin typeface="Calibri"/>
                <a:ea typeface="Calibri"/>
                <a:cs typeface="Calibri"/>
                <a:sym typeface="Calibri"/>
              </a:rPr>
            </a:br>
            <a:r>
              <a:rPr lang="en-GB" sz="2900">
                <a:solidFill>
                  <a:srgbClr val="003193"/>
                </a:solidFill>
                <a:latin typeface="Calibri"/>
                <a:ea typeface="Calibri"/>
                <a:cs typeface="Calibri"/>
                <a:sym typeface="Calibri"/>
              </a:rPr>
              <a:t>Please ensure that your child comes to school wearing their PE kit on these days. </a:t>
            </a:r>
            <a:endParaRPr sz="2300">
              <a:solidFill>
                <a:srgbClr val="003193"/>
              </a:solidFill>
              <a:latin typeface="Calibri"/>
              <a:ea typeface="Calibri"/>
              <a:cs typeface="Calibri"/>
              <a:sym typeface="Calibri"/>
            </a:endParaRPr>
          </a:p>
        </p:txBody>
      </p:sp>
      <p:pic>
        <p:nvPicPr>
          <p:cNvPr id="176" name="Google Shape;176;p18" descr="Screen Clipping"/>
          <p:cNvPicPr preferRelativeResize="0"/>
          <p:nvPr/>
        </p:nvPicPr>
        <p:blipFill rotWithShape="1">
          <a:blip r:embed="rId3">
            <a:alphaModFix/>
          </a:blip>
          <a:srcRect/>
          <a:stretch/>
        </p:blipFill>
        <p:spPr>
          <a:xfrm>
            <a:off x="7339145" y="2525477"/>
            <a:ext cx="841288" cy="1429702"/>
          </a:xfrm>
          <a:prstGeom prst="rect">
            <a:avLst/>
          </a:prstGeom>
          <a:noFill/>
          <a:ln>
            <a:noFill/>
          </a:ln>
        </p:spPr>
      </p:pic>
      <p:pic>
        <p:nvPicPr>
          <p:cNvPr id="177" name="Google Shape;177;p18" descr="Screen Clipping"/>
          <p:cNvPicPr preferRelativeResize="0"/>
          <p:nvPr/>
        </p:nvPicPr>
        <p:blipFill rotWithShape="1">
          <a:blip r:embed="rId4">
            <a:alphaModFix/>
          </a:blip>
          <a:srcRect/>
          <a:stretch/>
        </p:blipFill>
        <p:spPr>
          <a:xfrm>
            <a:off x="7274257" y="1197061"/>
            <a:ext cx="971061" cy="1177484"/>
          </a:xfrm>
          <a:prstGeom prst="rect">
            <a:avLst/>
          </a:prstGeom>
          <a:noFill/>
          <a:ln>
            <a:noFill/>
          </a:ln>
        </p:spPr>
      </p:pic>
      <p:pic>
        <p:nvPicPr>
          <p:cNvPr id="178" name="Google Shape;178;p18" descr="Screen Clipping"/>
          <p:cNvPicPr preferRelativeResize="0"/>
          <p:nvPr/>
        </p:nvPicPr>
        <p:blipFill rotWithShape="1">
          <a:blip r:embed="rId5">
            <a:alphaModFix/>
          </a:blip>
          <a:srcRect/>
          <a:stretch/>
        </p:blipFill>
        <p:spPr>
          <a:xfrm>
            <a:off x="6085846" y="3393493"/>
            <a:ext cx="1109758" cy="649490"/>
          </a:xfrm>
          <a:prstGeom prst="rect">
            <a:avLst/>
          </a:prstGeom>
          <a:noFill/>
          <a:ln>
            <a:noFill/>
          </a:ln>
        </p:spPr>
      </p:pic>
      <p:pic>
        <p:nvPicPr>
          <p:cNvPr id="179" name="Google Shape;179;p18" descr="30th Jan.pub (Read-Only)"/>
          <p:cNvPicPr preferRelativeResize="0"/>
          <p:nvPr/>
        </p:nvPicPr>
        <p:blipFill rotWithShape="1">
          <a:blip r:embed="rId6">
            <a:alphaModFix/>
          </a:blip>
          <a:srcRect/>
          <a:stretch/>
        </p:blipFill>
        <p:spPr>
          <a:xfrm>
            <a:off x="12" y="54052"/>
            <a:ext cx="1308898" cy="692696"/>
          </a:xfrm>
          <a:prstGeom prst="rect">
            <a:avLst/>
          </a:prstGeom>
          <a:noFill/>
          <a:ln>
            <a:noFill/>
          </a:ln>
        </p:spPr>
      </p:pic>
      <p:pic>
        <p:nvPicPr>
          <p:cNvPr id="180" name="Google Shape;180;p18"/>
          <p:cNvPicPr preferRelativeResize="0"/>
          <p:nvPr/>
        </p:nvPicPr>
        <p:blipFill rotWithShape="1">
          <a:blip r:embed="rId7">
            <a:alphaModFix/>
          </a:blip>
          <a:srcRect/>
          <a:stretch/>
        </p:blipFill>
        <p:spPr>
          <a:xfrm>
            <a:off x="6251041" y="1193579"/>
            <a:ext cx="944560" cy="2199910"/>
          </a:xfrm>
          <a:prstGeom prst="rect">
            <a:avLst/>
          </a:prstGeom>
          <a:noFill/>
          <a:ln>
            <a:noFill/>
          </a:ln>
        </p:spPr>
      </p:pic>
      <p:sp>
        <p:nvSpPr>
          <p:cNvPr id="181" name="Google Shape;181;p18"/>
          <p:cNvSpPr txBox="1"/>
          <p:nvPr/>
        </p:nvSpPr>
        <p:spPr>
          <a:xfrm>
            <a:off x="6604524" y="5921044"/>
            <a:ext cx="2085300" cy="646500"/>
          </a:xfrm>
          <a:prstGeom prst="rect">
            <a:avLst/>
          </a:prstGeom>
          <a:solidFill>
            <a:srgbClr val="FFFF00"/>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1800"/>
              <a:buFont typeface="Arial"/>
              <a:buNone/>
            </a:pPr>
            <a:r>
              <a:rPr lang="en-GB" sz="1800" b="1" i="0" u="none" strike="noStrike" cap="none">
                <a:solidFill>
                  <a:srgbClr val="003193"/>
                </a:solidFill>
                <a:latin typeface="Trebuchet MS"/>
                <a:ea typeface="Trebuchet MS"/>
                <a:cs typeface="Trebuchet MS"/>
                <a:sym typeface="Trebuchet MS"/>
              </a:rPr>
              <a:t>PLEASE LABEL ALL CLOTHING</a:t>
            </a:r>
            <a:endParaRPr sz="1800" b="1" i="0" u="none" strike="noStrike" cap="none">
              <a:solidFill>
                <a:srgbClr val="003193"/>
              </a:solidFill>
              <a:latin typeface="Trebuchet MS"/>
              <a:ea typeface="Trebuchet MS"/>
              <a:cs typeface="Trebuchet MS"/>
              <a:sym typeface="Trebuchet MS"/>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Shape 186"/>
        <p:cNvGrpSpPr/>
        <p:nvPr/>
      </p:nvGrpSpPr>
      <p:grpSpPr>
        <a:xfrm>
          <a:off x="0" y="0"/>
          <a:ext cx="0" cy="0"/>
          <a:chOff x="0" y="0"/>
          <a:chExt cx="0" cy="0"/>
        </a:xfrm>
      </p:grpSpPr>
      <p:pic>
        <p:nvPicPr>
          <p:cNvPr id="187" name="Google Shape;187;p20"/>
          <p:cNvPicPr preferRelativeResize="0"/>
          <p:nvPr/>
        </p:nvPicPr>
        <p:blipFill rotWithShape="1">
          <a:blip r:embed="rId3">
            <a:alphaModFix/>
          </a:blip>
          <a:srcRect/>
          <a:stretch/>
        </p:blipFill>
        <p:spPr>
          <a:xfrm>
            <a:off x="254495" y="1105325"/>
            <a:ext cx="6923206" cy="4844837"/>
          </a:xfrm>
          <a:prstGeom prst="rect">
            <a:avLst/>
          </a:prstGeom>
          <a:noFill/>
          <a:ln>
            <a:noFill/>
          </a:ln>
        </p:spPr>
      </p:pic>
      <p:sp>
        <p:nvSpPr>
          <p:cNvPr id="188" name="Google Shape;188;p20"/>
          <p:cNvSpPr txBox="1">
            <a:spLocks noGrp="1"/>
          </p:cNvSpPr>
          <p:nvPr>
            <p:ph type="title"/>
          </p:nvPr>
        </p:nvSpPr>
        <p:spPr>
          <a:xfrm>
            <a:off x="2651025" y="157200"/>
            <a:ext cx="3668100" cy="708000"/>
          </a:xfrm>
          <a:prstGeom prst="rect">
            <a:avLst/>
          </a:prstGeom>
          <a:noFill/>
          <a:ln>
            <a:noFill/>
          </a:ln>
        </p:spPr>
        <p:txBody>
          <a:bodyPr spcFirstLastPara="1" wrap="square" lIns="91425" tIns="45700" rIns="91425" bIns="45700" anchor="t" anchorCtr="0">
            <a:noAutofit/>
          </a:bodyPr>
          <a:lstStyle/>
          <a:p>
            <a:pPr marL="0" lvl="0" indent="0" algn="l" rtl="0">
              <a:lnSpc>
                <a:spcPct val="100000"/>
              </a:lnSpc>
              <a:spcBef>
                <a:spcPts val="0"/>
              </a:spcBef>
              <a:spcAft>
                <a:spcPts val="0"/>
              </a:spcAft>
              <a:buClr>
                <a:srgbClr val="003193"/>
              </a:buClr>
              <a:buSzPts val="3960"/>
              <a:buFont typeface="Trebuchet MS"/>
              <a:buNone/>
            </a:pPr>
            <a:r>
              <a:rPr lang="en-GB" sz="4760">
                <a:solidFill>
                  <a:srgbClr val="003193"/>
                </a:solidFill>
                <a:latin typeface="Calibri"/>
                <a:ea typeface="Calibri"/>
                <a:cs typeface="Calibri"/>
                <a:sym typeface="Calibri"/>
              </a:rPr>
              <a:t>School Lunch</a:t>
            </a:r>
            <a:br>
              <a:rPr lang="en-GB" sz="4760">
                <a:solidFill>
                  <a:srgbClr val="003193"/>
                </a:solidFill>
                <a:latin typeface="Calibri"/>
                <a:ea typeface="Calibri"/>
                <a:cs typeface="Calibri"/>
                <a:sym typeface="Calibri"/>
              </a:rPr>
            </a:br>
            <a:r>
              <a:rPr lang="en-GB" sz="4760">
                <a:solidFill>
                  <a:srgbClr val="003193"/>
                </a:solidFill>
                <a:latin typeface="Calibri"/>
                <a:ea typeface="Calibri"/>
                <a:cs typeface="Calibri"/>
                <a:sym typeface="Calibri"/>
              </a:rPr>
              <a:t/>
            </a:r>
            <a:br>
              <a:rPr lang="en-GB" sz="4760">
                <a:solidFill>
                  <a:srgbClr val="003193"/>
                </a:solidFill>
                <a:latin typeface="Calibri"/>
                <a:ea typeface="Calibri"/>
                <a:cs typeface="Calibri"/>
                <a:sym typeface="Calibri"/>
              </a:rPr>
            </a:br>
            <a:endParaRPr sz="2780">
              <a:solidFill>
                <a:srgbClr val="003193"/>
              </a:solidFill>
              <a:latin typeface="Calibri"/>
              <a:ea typeface="Calibri"/>
              <a:cs typeface="Calibri"/>
              <a:sym typeface="Calibri"/>
            </a:endParaRPr>
          </a:p>
        </p:txBody>
      </p:sp>
      <p:sp>
        <p:nvSpPr>
          <p:cNvPr id="189" name="Google Shape;189;p20"/>
          <p:cNvSpPr txBox="1"/>
          <p:nvPr/>
        </p:nvSpPr>
        <p:spPr>
          <a:xfrm>
            <a:off x="254500" y="6190275"/>
            <a:ext cx="6619500" cy="4617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3193"/>
                </a:solidFill>
                <a:latin typeface="Calibri"/>
                <a:ea typeface="Calibri"/>
                <a:cs typeface="Calibri"/>
                <a:sym typeface="Calibri"/>
              </a:rPr>
              <a:t>Please book and pay for school lunch </a:t>
            </a:r>
            <a:r>
              <a:rPr lang="en-GB" sz="2400" b="1" i="0" u="none" strike="noStrike" cap="none">
                <a:solidFill>
                  <a:srgbClr val="003193"/>
                </a:solidFill>
                <a:latin typeface="Calibri"/>
                <a:ea typeface="Calibri"/>
                <a:cs typeface="Calibri"/>
                <a:sym typeface="Calibri"/>
              </a:rPr>
              <a:t>via SCOPAY </a:t>
            </a:r>
            <a:endParaRPr sz="2400" b="1" i="0" u="none" strike="noStrike" cap="none">
              <a:solidFill>
                <a:srgbClr val="003193"/>
              </a:solidFill>
              <a:latin typeface="Calibri"/>
              <a:ea typeface="Calibri"/>
              <a:cs typeface="Calibri"/>
              <a:sym typeface="Calibri"/>
            </a:endParaRPr>
          </a:p>
        </p:txBody>
      </p:sp>
      <p:pic>
        <p:nvPicPr>
          <p:cNvPr id="190" name="Google Shape;190;p20" descr="Screen Clipping"/>
          <p:cNvPicPr preferRelativeResize="0"/>
          <p:nvPr/>
        </p:nvPicPr>
        <p:blipFill rotWithShape="1">
          <a:blip r:embed="rId4">
            <a:alphaModFix/>
          </a:blip>
          <a:srcRect l="28658" t="31824" r="35771"/>
          <a:stretch/>
        </p:blipFill>
        <p:spPr>
          <a:xfrm>
            <a:off x="7177703" y="5507429"/>
            <a:ext cx="1944216" cy="1095971"/>
          </a:xfrm>
          <a:prstGeom prst="rect">
            <a:avLst/>
          </a:prstGeom>
          <a:noFill/>
          <a:ln>
            <a:noFill/>
          </a:ln>
        </p:spPr>
      </p:pic>
      <p:sp>
        <p:nvSpPr>
          <p:cNvPr id="191" name="Google Shape;191;p20"/>
          <p:cNvSpPr txBox="1"/>
          <p:nvPr/>
        </p:nvSpPr>
        <p:spPr>
          <a:xfrm>
            <a:off x="7329300" y="2551725"/>
            <a:ext cx="1641000" cy="708000"/>
          </a:xfrm>
          <a:prstGeom prst="rect">
            <a:avLst/>
          </a:prstGeom>
          <a:solidFill>
            <a:schemeClr val="lt1"/>
          </a:solid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000"/>
              <a:buFont typeface="Arial"/>
              <a:buNone/>
            </a:pPr>
            <a:r>
              <a:rPr lang="en-GB" sz="2000" b="0" i="0" u="sng" strike="noStrike" cap="none">
                <a:solidFill>
                  <a:srgbClr val="003193"/>
                </a:solidFill>
                <a:latin typeface="Calibri"/>
                <a:ea typeface="Calibri"/>
                <a:cs typeface="Calibri"/>
                <a:sym typeface="Calibri"/>
                <a:hlinkClick r:id="rId5">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Website: School Lunch</a:t>
            </a:r>
            <a:endParaRPr sz="2000" b="0" i="0" u="none" strike="noStrike" cap="none">
              <a:solidFill>
                <a:srgbClr val="003193"/>
              </a:solidFill>
              <a:latin typeface="Calibri"/>
              <a:ea typeface="Calibri"/>
              <a:cs typeface="Calibri"/>
              <a:sym typeface="Calibri"/>
            </a:endParaRPr>
          </a:p>
        </p:txBody>
      </p:sp>
      <p:sp>
        <p:nvSpPr>
          <p:cNvPr id="192" name="Google Shape;192;p20"/>
          <p:cNvSpPr txBox="1"/>
          <p:nvPr/>
        </p:nvSpPr>
        <p:spPr>
          <a:xfrm>
            <a:off x="7329325" y="3413825"/>
            <a:ext cx="1724700" cy="1939500"/>
          </a:xfrm>
          <a:prstGeom prst="rect">
            <a:avLst/>
          </a:prstGeom>
          <a:solidFill>
            <a:schemeClr val="lt1"/>
          </a:solid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2000"/>
              <a:buFont typeface="Arial"/>
              <a:buNone/>
            </a:pPr>
            <a:r>
              <a:rPr lang="en-GB" sz="2000" b="1" i="0" u="none" strike="noStrike" cap="none">
                <a:solidFill>
                  <a:srgbClr val="003193"/>
                </a:solidFill>
                <a:latin typeface="Calibri"/>
                <a:ea typeface="Calibri"/>
                <a:cs typeface="Calibri"/>
                <a:sym typeface="Calibri"/>
              </a:rPr>
              <a:t>Menu available on website in ‘Parent Information’ section</a:t>
            </a:r>
            <a:endParaRPr sz="2000" b="1" i="0" u="none" strike="noStrike" cap="none">
              <a:solidFill>
                <a:srgbClr val="003193"/>
              </a:solidFill>
              <a:latin typeface="Calibri"/>
              <a:ea typeface="Calibri"/>
              <a:cs typeface="Calibri"/>
              <a:sym typeface="Calibri"/>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Shape 196"/>
        <p:cNvGrpSpPr/>
        <p:nvPr/>
      </p:nvGrpSpPr>
      <p:grpSpPr>
        <a:xfrm>
          <a:off x="0" y="0"/>
          <a:ext cx="0" cy="0"/>
          <a:chOff x="0" y="0"/>
          <a:chExt cx="0" cy="0"/>
        </a:xfrm>
      </p:grpSpPr>
      <p:graphicFrame>
        <p:nvGraphicFramePr>
          <p:cNvPr id="197" name="Google Shape;197;p23"/>
          <p:cNvGraphicFramePr/>
          <p:nvPr/>
        </p:nvGraphicFramePr>
        <p:xfrm>
          <a:off x="1320931" y="1486806"/>
          <a:ext cx="6768750" cy="2830605"/>
        </p:xfrm>
        <a:graphic>
          <a:graphicData uri="http://schemas.openxmlformats.org/drawingml/2006/table">
            <a:tbl>
              <a:tblPr firstRow="1" bandRow="1">
                <a:noFill/>
                <a:tableStyleId>{1A4ACEEC-23DF-41E4-BDBF-26AF818E38A2}</a:tableStyleId>
              </a:tblPr>
              <a:tblGrid>
                <a:gridCol w="3397150">
                  <a:extLst>
                    <a:ext uri="{9D8B030D-6E8A-4147-A177-3AD203B41FA5}">
                      <a16:colId xmlns:a16="http://schemas.microsoft.com/office/drawing/2014/main" val="20000"/>
                    </a:ext>
                  </a:extLst>
                </a:gridCol>
                <a:gridCol w="3371600">
                  <a:extLst>
                    <a:ext uri="{9D8B030D-6E8A-4147-A177-3AD203B41FA5}">
                      <a16:colId xmlns:a16="http://schemas.microsoft.com/office/drawing/2014/main" val="20001"/>
                    </a:ext>
                  </a:extLst>
                </a:gridCol>
              </a:tblGrid>
              <a:tr h="557000">
                <a:tc>
                  <a:txBody>
                    <a:bodyPr/>
                    <a:lstStyle/>
                    <a:p>
                      <a:pPr marL="0" marR="0" lvl="0" indent="0" algn="ctr" rtl="0">
                        <a:lnSpc>
                          <a:spcPct val="100000"/>
                        </a:lnSpc>
                        <a:spcBef>
                          <a:spcPts val="0"/>
                        </a:spcBef>
                        <a:spcAft>
                          <a:spcPts val="0"/>
                        </a:spcAft>
                        <a:buClr>
                          <a:srgbClr val="000000"/>
                        </a:buClr>
                        <a:buSzPts val="3200"/>
                        <a:buFont typeface="Arial"/>
                        <a:buNone/>
                      </a:pPr>
                      <a:r>
                        <a:rPr lang="en-GB" sz="3200" u="none" strike="noStrike" cap="none">
                          <a:solidFill>
                            <a:srgbClr val="003193"/>
                          </a:solidFill>
                        </a:rPr>
                        <a:t>What?</a:t>
                      </a:r>
                      <a:endParaRPr sz="1400" u="none" strike="noStrike" cap="none">
                        <a:solidFill>
                          <a:srgbClr val="003193"/>
                        </a:solidFill>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12700" cap="flat" cmpd="sng">
                      <a:solidFill>
                        <a:srgbClr val="003193"/>
                      </a:solidFill>
                      <a:prstDash val="solid"/>
                      <a:round/>
                      <a:headEnd type="none" w="sm" len="sm"/>
                      <a:tailEnd type="none" w="sm" len="sm"/>
                    </a:lnT>
                    <a:lnB w="38100" cap="flat" cmpd="sng">
                      <a:solidFill>
                        <a:srgbClr val="003193"/>
                      </a:solidFill>
                      <a:prstDash val="solid"/>
                      <a:round/>
                      <a:headEnd type="none" w="sm" len="sm"/>
                      <a:tailEnd type="none" w="sm" len="sm"/>
                    </a:lnB>
                    <a:solidFill>
                      <a:schemeClr val="lt1"/>
                    </a:solidFill>
                  </a:tcPr>
                </a:tc>
                <a:tc>
                  <a:txBody>
                    <a:bodyPr/>
                    <a:lstStyle/>
                    <a:p>
                      <a:pPr marL="0" marR="0" lvl="0" indent="0" algn="ctr" rtl="0">
                        <a:lnSpc>
                          <a:spcPct val="100000"/>
                        </a:lnSpc>
                        <a:spcBef>
                          <a:spcPts val="0"/>
                        </a:spcBef>
                        <a:spcAft>
                          <a:spcPts val="0"/>
                        </a:spcAft>
                        <a:buClr>
                          <a:schemeClr val="dk1"/>
                        </a:buClr>
                        <a:buSzPts val="3200"/>
                        <a:buFont typeface="Trebuchet MS"/>
                        <a:buNone/>
                      </a:pPr>
                      <a:r>
                        <a:rPr lang="en-GB" sz="3200" u="none" strike="noStrike" cap="none">
                          <a:solidFill>
                            <a:srgbClr val="003193"/>
                          </a:solidFill>
                        </a:rPr>
                        <a:t>When?</a:t>
                      </a:r>
                      <a:endParaRPr sz="1400" u="none" strike="noStrike" cap="none">
                        <a:solidFill>
                          <a:srgbClr val="003193"/>
                        </a:solidFill>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12700" cap="flat" cmpd="sng">
                      <a:solidFill>
                        <a:srgbClr val="003193"/>
                      </a:solidFill>
                      <a:prstDash val="solid"/>
                      <a:round/>
                      <a:headEnd type="none" w="sm" len="sm"/>
                      <a:tailEnd type="none" w="sm" len="sm"/>
                    </a:lnT>
                    <a:lnB w="38100" cap="flat" cmpd="sng">
                      <a:solidFill>
                        <a:srgbClr val="003193"/>
                      </a:solidFill>
                      <a:prstDash val="solid"/>
                      <a:round/>
                      <a:headEnd type="none" w="sm" len="sm"/>
                      <a:tailEnd type="none" w="sm" len="sm"/>
                    </a:lnB>
                    <a:solidFill>
                      <a:schemeClr val="lt1"/>
                    </a:solidFill>
                  </a:tcPr>
                </a:tc>
                <a:extLst>
                  <a:ext uri="{0D108BD9-81ED-4DB2-BD59-A6C34878D82A}">
                    <a16:rowId xmlns:a16="http://schemas.microsoft.com/office/drawing/2014/main" val="10000"/>
                  </a:ext>
                </a:extLst>
              </a:tr>
              <a:tr h="381100">
                <a:tc>
                  <a:txBody>
                    <a:bodyPr/>
                    <a:lstStyle/>
                    <a:p>
                      <a:pPr marL="0" marR="0" lvl="0" indent="0" algn="just" rtl="0">
                        <a:lnSpc>
                          <a:spcPct val="100000"/>
                        </a:lnSpc>
                        <a:spcBef>
                          <a:spcPts val="0"/>
                        </a:spcBef>
                        <a:spcAft>
                          <a:spcPts val="0"/>
                        </a:spcAft>
                        <a:buClr>
                          <a:srgbClr val="000000"/>
                        </a:buClr>
                        <a:buSzPts val="2000"/>
                        <a:buFont typeface="Arial"/>
                        <a:buNone/>
                      </a:pPr>
                      <a:r>
                        <a:rPr lang="en-GB" sz="2000" u="none" strike="noStrike" cap="none">
                          <a:solidFill>
                            <a:srgbClr val="003193"/>
                          </a:solidFill>
                          <a:latin typeface="Calibri"/>
                          <a:ea typeface="Calibri"/>
                          <a:cs typeface="Calibri"/>
                          <a:sym typeface="Calibri"/>
                        </a:rPr>
                        <a:t>Individual Photos</a:t>
                      </a:r>
                      <a:endParaRPr sz="2000" u="none" strike="noStrike" cap="none">
                        <a:solidFill>
                          <a:srgbClr val="003193"/>
                        </a:solidFill>
                        <a:latin typeface="Calibri"/>
                        <a:ea typeface="Calibri"/>
                        <a:cs typeface="Calibri"/>
                        <a:sym typeface="Calibri"/>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38100" cap="flat" cmpd="sng">
                      <a:solidFill>
                        <a:srgbClr val="003193"/>
                      </a:solidFill>
                      <a:prstDash val="solid"/>
                      <a:round/>
                      <a:headEnd type="none" w="sm" len="sm"/>
                      <a:tailEnd type="none" w="sm" len="sm"/>
                    </a:lnT>
                    <a:lnB w="12700" cap="flat" cmpd="sng">
                      <a:solidFill>
                        <a:srgbClr val="003193"/>
                      </a:solidFill>
                      <a:prstDash val="solid"/>
                      <a:round/>
                      <a:headEnd type="none" w="sm" len="sm"/>
                      <a:tailEnd type="none" w="sm" len="sm"/>
                    </a:lnB>
                    <a:solidFill>
                      <a:srgbClr val="E4EEFF"/>
                    </a:solidFill>
                  </a:tcPr>
                </a:tc>
                <a:tc>
                  <a:txBody>
                    <a:bodyPr/>
                    <a:lstStyle/>
                    <a:p>
                      <a:pPr marL="0" marR="0" lvl="0" indent="0" algn="just" rtl="0">
                        <a:lnSpc>
                          <a:spcPct val="100000"/>
                        </a:lnSpc>
                        <a:spcBef>
                          <a:spcPts val="0"/>
                        </a:spcBef>
                        <a:spcAft>
                          <a:spcPts val="0"/>
                        </a:spcAft>
                        <a:buClr>
                          <a:schemeClr val="dk1"/>
                        </a:buClr>
                        <a:buSzPts val="2000"/>
                        <a:buFont typeface="Trebuchet MS"/>
                        <a:buNone/>
                      </a:pPr>
                      <a:r>
                        <a:rPr lang="en-GB" sz="2000" u="none" strike="noStrike" cap="none">
                          <a:solidFill>
                            <a:srgbClr val="003193"/>
                          </a:solidFill>
                          <a:latin typeface="Calibri"/>
                          <a:ea typeface="Calibri"/>
                          <a:cs typeface="Calibri"/>
                          <a:sym typeface="Calibri"/>
                        </a:rPr>
                        <a:t>Tuesday 20</a:t>
                      </a:r>
                      <a:r>
                        <a:rPr lang="en-GB" sz="2000" u="none" strike="noStrike" cap="none" baseline="30000">
                          <a:solidFill>
                            <a:srgbClr val="003193"/>
                          </a:solidFill>
                          <a:latin typeface="Calibri"/>
                          <a:ea typeface="Calibri"/>
                          <a:cs typeface="Calibri"/>
                          <a:sym typeface="Calibri"/>
                        </a:rPr>
                        <a:t>th</a:t>
                      </a:r>
                      <a:r>
                        <a:rPr lang="en-GB" sz="2000" u="none" strike="noStrike" cap="none">
                          <a:solidFill>
                            <a:srgbClr val="003193"/>
                          </a:solidFill>
                          <a:latin typeface="Calibri"/>
                          <a:ea typeface="Calibri"/>
                          <a:cs typeface="Calibri"/>
                          <a:sym typeface="Calibri"/>
                        </a:rPr>
                        <a:t> September</a:t>
                      </a:r>
                      <a:endParaRPr sz="2000" u="none" strike="noStrike" cap="none">
                        <a:solidFill>
                          <a:srgbClr val="003193"/>
                        </a:solidFill>
                        <a:latin typeface="Calibri"/>
                        <a:ea typeface="Calibri"/>
                        <a:cs typeface="Calibri"/>
                        <a:sym typeface="Calibri"/>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38100" cap="flat" cmpd="sng">
                      <a:solidFill>
                        <a:srgbClr val="003193"/>
                      </a:solidFill>
                      <a:prstDash val="solid"/>
                      <a:round/>
                      <a:headEnd type="none" w="sm" len="sm"/>
                      <a:tailEnd type="none" w="sm" len="sm"/>
                    </a:lnT>
                    <a:lnB w="12700" cap="flat" cmpd="sng">
                      <a:solidFill>
                        <a:srgbClr val="003193"/>
                      </a:solidFill>
                      <a:prstDash val="solid"/>
                      <a:round/>
                      <a:headEnd type="none" w="sm" len="sm"/>
                      <a:tailEnd type="none" w="sm" len="sm"/>
                    </a:lnB>
                    <a:solidFill>
                      <a:srgbClr val="E4EEFF"/>
                    </a:solidFill>
                  </a:tcPr>
                </a:tc>
                <a:extLst>
                  <a:ext uri="{0D108BD9-81ED-4DB2-BD59-A6C34878D82A}">
                    <a16:rowId xmlns:a16="http://schemas.microsoft.com/office/drawing/2014/main" val="10001"/>
                  </a:ext>
                </a:extLst>
              </a:tr>
              <a:tr h="967425">
                <a:tc>
                  <a:txBody>
                    <a:bodyPr/>
                    <a:lstStyle/>
                    <a:p>
                      <a:pPr marL="0" marR="0" lvl="0" indent="0" algn="just" rtl="0">
                        <a:lnSpc>
                          <a:spcPct val="100000"/>
                        </a:lnSpc>
                        <a:spcBef>
                          <a:spcPts val="0"/>
                        </a:spcBef>
                        <a:spcAft>
                          <a:spcPts val="0"/>
                        </a:spcAft>
                        <a:buClr>
                          <a:schemeClr val="dk1"/>
                        </a:buClr>
                        <a:buSzPts val="2000"/>
                        <a:buFont typeface="Trebuchet MS"/>
                        <a:buNone/>
                      </a:pPr>
                      <a:r>
                        <a:rPr lang="en-GB" sz="2000">
                          <a:solidFill>
                            <a:srgbClr val="003193"/>
                          </a:solidFill>
                          <a:latin typeface="Calibri"/>
                          <a:ea typeface="Calibri"/>
                          <a:cs typeface="Calibri"/>
                          <a:sym typeface="Calibri"/>
                        </a:rPr>
                        <a:t>Dunlop </a:t>
                      </a:r>
                      <a:r>
                        <a:rPr lang="en-GB" sz="2000" u="none" strike="noStrike" cap="none">
                          <a:solidFill>
                            <a:srgbClr val="003193"/>
                          </a:solidFill>
                          <a:latin typeface="Calibri"/>
                          <a:ea typeface="Calibri"/>
                          <a:cs typeface="Calibri"/>
                          <a:sym typeface="Calibri"/>
                        </a:rPr>
                        <a:t>Class Assembly</a:t>
                      </a:r>
                      <a:endParaRPr sz="1400" u="none" strike="noStrike" cap="none">
                        <a:solidFill>
                          <a:srgbClr val="003193"/>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Trebuchet MS"/>
                        <a:buNone/>
                      </a:pPr>
                      <a:r>
                        <a:rPr lang="en-GB" sz="2000">
                          <a:solidFill>
                            <a:srgbClr val="003193"/>
                          </a:solidFill>
                          <a:latin typeface="Calibri"/>
                          <a:ea typeface="Calibri"/>
                          <a:cs typeface="Calibri"/>
                          <a:sym typeface="Calibri"/>
                        </a:rPr>
                        <a:t>Jones </a:t>
                      </a:r>
                      <a:r>
                        <a:rPr lang="en-GB" sz="2000" u="none" strike="noStrike" cap="none">
                          <a:solidFill>
                            <a:srgbClr val="003193"/>
                          </a:solidFill>
                          <a:latin typeface="Calibri"/>
                          <a:ea typeface="Calibri"/>
                          <a:cs typeface="Calibri"/>
                          <a:sym typeface="Calibri"/>
                        </a:rPr>
                        <a:t>Class Assembly</a:t>
                      </a:r>
                      <a:endParaRPr sz="1400" u="none" strike="noStrike" cap="none">
                        <a:solidFill>
                          <a:srgbClr val="003193"/>
                        </a:solidFill>
                        <a:latin typeface="Calibri"/>
                        <a:ea typeface="Calibri"/>
                        <a:cs typeface="Calibri"/>
                        <a:sym typeface="Calibri"/>
                      </a:endParaRPr>
                    </a:p>
                    <a:p>
                      <a:pPr marL="0" marR="0" lvl="0" indent="0" algn="just" rtl="0">
                        <a:lnSpc>
                          <a:spcPct val="100000"/>
                        </a:lnSpc>
                        <a:spcBef>
                          <a:spcPts val="0"/>
                        </a:spcBef>
                        <a:spcAft>
                          <a:spcPts val="0"/>
                        </a:spcAft>
                        <a:buClr>
                          <a:schemeClr val="dk1"/>
                        </a:buClr>
                        <a:buSzPts val="2000"/>
                        <a:buFont typeface="Trebuchet MS"/>
                        <a:buNone/>
                      </a:pPr>
                      <a:r>
                        <a:rPr lang="en-GB" sz="2000">
                          <a:solidFill>
                            <a:srgbClr val="003193"/>
                          </a:solidFill>
                          <a:latin typeface="Calibri"/>
                          <a:ea typeface="Calibri"/>
                          <a:cs typeface="Calibri"/>
                          <a:sym typeface="Calibri"/>
                        </a:rPr>
                        <a:t>Lovelace </a:t>
                      </a:r>
                      <a:r>
                        <a:rPr lang="en-GB" sz="2000" u="none" strike="noStrike" cap="none">
                          <a:solidFill>
                            <a:srgbClr val="003193"/>
                          </a:solidFill>
                          <a:latin typeface="Calibri"/>
                          <a:ea typeface="Calibri"/>
                          <a:cs typeface="Calibri"/>
                          <a:sym typeface="Calibri"/>
                        </a:rPr>
                        <a:t>Class Assembly</a:t>
                      </a:r>
                      <a:endParaRPr sz="2000" u="none" strike="noStrike" cap="none">
                        <a:solidFill>
                          <a:srgbClr val="003193"/>
                        </a:solidFill>
                        <a:latin typeface="Calibri"/>
                        <a:ea typeface="Calibri"/>
                        <a:cs typeface="Calibri"/>
                        <a:sym typeface="Calibri"/>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12700" cap="flat" cmpd="sng">
                      <a:solidFill>
                        <a:srgbClr val="003193"/>
                      </a:solidFill>
                      <a:prstDash val="solid"/>
                      <a:round/>
                      <a:headEnd type="none" w="sm" len="sm"/>
                      <a:tailEnd type="none" w="sm" len="sm"/>
                    </a:lnT>
                    <a:lnB w="12700" cap="flat" cmpd="sng">
                      <a:solidFill>
                        <a:srgbClr val="003193"/>
                      </a:solidFill>
                      <a:prstDash val="solid"/>
                      <a:round/>
                      <a:headEnd type="none" w="sm" len="sm"/>
                      <a:tailEnd type="none" w="sm" len="sm"/>
                    </a:lnB>
                    <a:solidFill>
                      <a:srgbClr val="E4EEFF"/>
                    </a:solidFill>
                  </a:tcPr>
                </a:tc>
                <a:tc>
                  <a:txBody>
                    <a:bodyPr/>
                    <a:lstStyle/>
                    <a:p>
                      <a:pPr marL="0" marR="0" lvl="0" indent="0" algn="just" rtl="0">
                        <a:lnSpc>
                          <a:spcPct val="100000"/>
                        </a:lnSpc>
                        <a:spcBef>
                          <a:spcPts val="0"/>
                        </a:spcBef>
                        <a:spcAft>
                          <a:spcPts val="0"/>
                        </a:spcAft>
                        <a:buClr>
                          <a:srgbClr val="000000"/>
                        </a:buClr>
                        <a:buSzPts val="2000"/>
                        <a:buFont typeface="Arial"/>
                        <a:buNone/>
                      </a:pPr>
                      <a:r>
                        <a:rPr lang="en-GB" sz="2000">
                          <a:solidFill>
                            <a:srgbClr val="003193"/>
                          </a:solidFill>
                          <a:latin typeface="Calibri"/>
                          <a:ea typeface="Calibri"/>
                          <a:cs typeface="Calibri"/>
                          <a:sym typeface="Calibri"/>
                        </a:rPr>
                        <a:t>Friday 18th November</a:t>
                      </a:r>
                      <a:endParaRPr sz="2000">
                        <a:solidFill>
                          <a:srgbClr val="00319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GB" sz="2000">
                          <a:solidFill>
                            <a:srgbClr val="003193"/>
                          </a:solidFill>
                          <a:latin typeface="Calibri"/>
                          <a:ea typeface="Calibri"/>
                          <a:cs typeface="Calibri"/>
                          <a:sym typeface="Calibri"/>
                        </a:rPr>
                        <a:t>Friday 21st October </a:t>
                      </a:r>
                      <a:endParaRPr sz="2000">
                        <a:solidFill>
                          <a:srgbClr val="003193"/>
                        </a:solidFill>
                        <a:latin typeface="Calibri"/>
                        <a:ea typeface="Calibri"/>
                        <a:cs typeface="Calibri"/>
                        <a:sym typeface="Calibri"/>
                      </a:endParaRPr>
                    </a:p>
                    <a:p>
                      <a:pPr marL="0" marR="0" lvl="0" indent="0" algn="just" rtl="0">
                        <a:lnSpc>
                          <a:spcPct val="100000"/>
                        </a:lnSpc>
                        <a:spcBef>
                          <a:spcPts val="0"/>
                        </a:spcBef>
                        <a:spcAft>
                          <a:spcPts val="0"/>
                        </a:spcAft>
                        <a:buClr>
                          <a:srgbClr val="000000"/>
                        </a:buClr>
                        <a:buSzPts val="2000"/>
                        <a:buFont typeface="Arial"/>
                        <a:buNone/>
                      </a:pPr>
                      <a:r>
                        <a:rPr lang="en-GB" sz="2000">
                          <a:solidFill>
                            <a:srgbClr val="003193"/>
                          </a:solidFill>
                          <a:latin typeface="Calibri"/>
                          <a:ea typeface="Calibri"/>
                          <a:cs typeface="Calibri"/>
                          <a:sym typeface="Calibri"/>
                        </a:rPr>
                        <a:t>Spring Term </a:t>
                      </a:r>
                      <a:endParaRPr sz="2000" i="1" u="none" strike="noStrike" cap="none">
                        <a:solidFill>
                          <a:srgbClr val="003193"/>
                        </a:solidFill>
                        <a:latin typeface="Calibri"/>
                        <a:ea typeface="Calibri"/>
                        <a:cs typeface="Calibri"/>
                        <a:sym typeface="Calibri"/>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12700" cap="flat" cmpd="sng">
                      <a:solidFill>
                        <a:srgbClr val="003193"/>
                      </a:solidFill>
                      <a:prstDash val="solid"/>
                      <a:round/>
                      <a:headEnd type="none" w="sm" len="sm"/>
                      <a:tailEnd type="none" w="sm" len="sm"/>
                    </a:lnT>
                    <a:lnB w="12700" cap="flat" cmpd="sng">
                      <a:solidFill>
                        <a:srgbClr val="003193"/>
                      </a:solidFill>
                      <a:prstDash val="solid"/>
                      <a:round/>
                      <a:headEnd type="none" w="sm" len="sm"/>
                      <a:tailEnd type="none" w="sm" len="sm"/>
                    </a:lnB>
                    <a:solidFill>
                      <a:srgbClr val="E4EEFF"/>
                    </a:solidFill>
                  </a:tcPr>
                </a:tc>
                <a:extLst>
                  <a:ext uri="{0D108BD9-81ED-4DB2-BD59-A6C34878D82A}">
                    <a16:rowId xmlns:a16="http://schemas.microsoft.com/office/drawing/2014/main" val="10002"/>
                  </a:ext>
                </a:extLst>
              </a:tr>
              <a:tr h="849375">
                <a:tc>
                  <a:txBody>
                    <a:bodyPr/>
                    <a:lstStyle/>
                    <a:p>
                      <a:pPr marL="0" marR="0" lvl="0" indent="0" algn="just" rtl="0">
                        <a:lnSpc>
                          <a:spcPct val="100000"/>
                        </a:lnSpc>
                        <a:spcBef>
                          <a:spcPts val="0"/>
                        </a:spcBef>
                        <a:spcAft>
                          <a:spcPts val="0"/>
                        </a:spcAft>
                        <a:buClr>
                          <a:schemeClr val="dk1"/>
                        </a:buClr>
                        <a:buSzPts val="2000"/>
                        <a:buFont typeface="Trebuchet MS"/>
                        <a:buNone/>
                      </a:pPr>
                      <a:r>
                        <a:rPr lang="en-GB" sz="2000" u="none" strike="noStrike" cap="none">
                          <a:solidFill>
                            <a:srgbClr val="003193"/>
                          </a:solidFill>
                          <a:latin typeface="Calibri"/>
                          <a:ea typeface="Calibri"/>
                          <a:cs typeface="Calibri"/>
                          <a:sym typeface="Calibri"/>
                        </a:rPr>
                        <a:t>Parents Evening </a:t>
                      </a:r>
                      <a:endParaRPr sz="2000" u="none" strike="noStrike" cap="none">
                        <a:solidFill>
                          <a:srgbClr val="003193"/>
                        </a:solidFill>
                        <a:latin typeface="Calibri"/>
                        <a:ea typeface="Calibri"/>
                        <a:cs typeface="Calibri"/>
                        <a:sym typeface="Calibri"/>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12700" cap="flat" cmpd="sng">
                      <a:solidFill>
                        <a:srgbClr val="003193"/>
                      </a:solidFill>
                      <a:prstDash val="solid"/>
                      <a:round/>
                      <a:headEnd type="none" w="sm" len="sm"/>
                      <a:tailEnd type="none" w="sm" len="sm"/>
                    </a:lnT>
                    <a:lnB w="12700" cap="flat" cmpd="sng">
                      <a:solidFill>
                        <a:srgbClr val="003193"/>
                      </a:solidFill>
                      <a:prstDash val="solid"/>
                      <a:round/>
                      <a:headEnd type="none" w="sm" len="sm"/>
                      <a:tailEnd type="none" w="sm" len="sm"/>
                    </a:lnB>
                    <a:solidFill>
                      <a:srgbClr val="E4EEFF"/>
                    </a:solidFill>
                  </a:tcPr>
                </a:tc>
                <a:tc>
                  <a:txBody>
                    <a:bodyPr/>
                    <a:lstStyle/>
                    <a:p>
                      <a:pPr marL="0" marR="0" lvl="0" indent="0" algn="just" rtl="0">
                        <a:lnSpc>
                          <a:spcPct val="100000"/>
                        </a:lnSpc>
                        <a:spcBef>
                          <a:spcPts val="0"/>
                        </a:spcBef>
                        <a:spcAft>
                          <a:spcPts val="0"/>
                        </a:spcAft>
                        <a:buClr>
                          <a:srgbClr val="000000"/>
                        </a:buClr>
                        <a:buSzPts val="2000"/>
                        <a:buFont typeface="Arial"/>
                        <a:buNone/>
                      </a:pPr>
                      <a:r>
                        <a:rPr lang="en-GB" sz="2000" u="none" strike="noStrike" cap="none">
                          <a:solidFill>
                            <a:srgbClr val="003193"/>
                          </a:solidFill>
                          <a:latin typeface="Calibri"/>
                          <a:ea typeface="Calibri"/>
                          <a:cs typeface="Calibri"/>
                          <a:sym typeface="Calibri"/>
                        </a:rPr>
                        <a:t>Tuesday 15th November &amp; Wednesday 16th November</a:t>
                      </a:r>
                      <a:endParaRPr sz="2000" u="none" strike="noStrike" cap="none">
                        <a:solidFill>
                          <a:srgbClr val="003193"/>
                        </a:solidFill>
                        <a:latin typeface="Calibri"/>
                        <a:ea typeface="Calibri"/>
                        <a:cs typeface="Calibri"/>
                        <a:sym typeface="Calibri"/>
                      </a:endParaRPr>
                    </a:p>
                  </a:txBody>
                  <a:tcPr marL="91450" marR="91450" marT="45725" marB="45725">
                    <a:lnL w="12700" cap="flat" cmpd="sng">
                      <a:solidFill>
                        <a:srgbClr val="003193"/>
                      </a:solidFill>
                      <a:prstDash val="solid"/>
                      <a:round/>
                      <a:headEnd type="none" w="sm" len="sm"/>
                      <a:tailEnd type="none" w="sm" len="sm"/>
                    </a:lnL>
                    <a:lnR w="12700" cap="flat" cmpd="sng">
                      <a:solidFill>
                        <a:srgbClr val="003193"/>
                      </a:solidFill>
                      <a:prstDash val="solid"/>
                      <a:round/>
                      <a:headEnd type="none" w="sm" len="sm"/>
                      <a:tailEnd type="none" w="sm" len="sm"/>
                    </a:lnR>
                    <a:lnT w="12700" cap="flat" cmpd="sng">
                      <a:solidFill>
                        <a:srgbClr val="003193"/>
                      </a:solidFill>
                      <a:prstDash val="solid"/>
                      <a:round/>
                      <a:headEnd type="none" w="sm" len="sm"/>
                      <a:tailEnd type="none" w="sm" len="sm"/>
                    </a:lnT>
                    <a:lnB w="12700" cap="flat" cmpd="sng">
                      <a:solidFill>
                        <a:srgbClr val="003193"/>
                      </a:solidFill>
                      <a:prstDash val="solid"/>
                      <a:round/>
                      <a:headEnd type="none" w="sm" len="sm"/>
                      <a:tailEnd type="none" w="sm" len="sm"/>
                    </a:lnB>
                    <a:solidFill>
                      <a:srgbClr val="E4EEFF"/>
                    </a:solidFill>
                  </a:tcPr>
                </a:tc>
                <a:extLst>
                  <a:ext uri="{0D108BD9-81ED-4DB2-BD59-A6C34878D82A}">
                    <a16:rowId xmlns:a16="http://schemas.microsoft.com/office/drawing/2014/main" val="10003"/>
                  </a:ext>
                </a:extLst>
              </a:tr>
            </a:tbl>
          </a:graphicData>
        </a:graphic>
      </p:graphicFrame>
      <p:sp>
        <p:nvSpPr>
          <p:cNvPr id="198" name="Google Shape;198;p23"/>
          <p:cNvSpPr/>
          <p:nvPr/>
        </p:nvSpPr>
        <p:spPr>
          <a:xfrm>
            <a:off x="2208397" y="123573"/>
            <a:ext cx="4993800" cy="831000"/>
          </a:xfrm>
          <a:prstGeom prst="rect">
            <a:avLst/>
          </a:prstGeom>
          <a:noFill/>
          <a:ln>
            <a:noFill/>
          </a:ln>
        </p:spPr>
        <p:txBody>
          <a:bodyPr spcFirstLastPara="1" wrap="square" lIns="91425" tIns="45700" rIns="91425" bIns="45700" anchor="t" anchorCtr="0">
            <a:spAutoFit/>
          </a:bodyPr>
          <a:lstStyle/>
          <a:p>
            <a:pPr marL="0" marR="0" lvl="0" indent="0" algn="ctr" rtl="0">
              <a:lnSpc>
                <a:spcPct val="100000"/>
              </a:lnSpc>
              <a:spcBef>
                <a:spcPts val="0"/>
              </a:spcBef>
              <a:spcAft>
                <a:spcPts val="0"/>
              </a:spcAft>
              <a:buClr>
                <a:srgbClr val="000000"/>
              </a:buClr>
              <a:buSzPts val="5200"/>
              <a:buFont typeface="Arial"/>
              <a:buNone/>
            </a:pPr>
            <a:r>
              <a:rPr lang="en-GB" sz="5200" b="1" i="0" u="none" strike="noStrike" cap="none">
                <a:solidFill>
                  <a:srgbClr val="003193"/>
                </a:solidFill>
                <a:latin typeface="Calibri"/>
                <a:ea typeface="Calibri"/>
                <a:cs typeface="Calibri"/>
                <a:sym typeface="Calibri"/>
              </a:rPr>
              <a:t>Important Dates </a:t>
            </a:r>
            <a:endParaRPr sz="1800" b="0" i="0" u="none" strike="noStrike" cap="none">
              <a:solidFill>
                <a:srgbClr val="003193"/>
              </a:solidFill>
              <a:latin typeface="Calibri"/>
              <a:ea typeface="Calibri"/>
              <a:cs typeface="Calibri"/>
              <a:sym typeface="Calibri"/>
            </a:endParaRPr>
          </a:p>
        </p:txBody>
      </p:sp>
      <p:pic>
        <p:nvPicPr>
          <p:cNvPr id="199" name="Google Shape;199;p23" descr="30th Jan.pub (Read-Only)"/>
          <p:cNvPicPr preferRelativeResize="0"/>
          <p:nvPr/>
        </p:nvPicPr>
        <p:blipFill rotWithShape="1">
          <a:blip r:embed="rId3">
            <a:alphaModFix/>
          </a:blip>
          <a:srcRect/>
          <a:stretch/>
        </p:blipFill>
        <p:spPr>
          <a:xfrm>
            <a:off x="0" y="0"/>
            <a:ext cx="1308898" cy="692696"/>
          </a:xfrm>
          <a:prstGeom prst="rect">
            <a:avLst/>
          </a:prstGeom>
          <a:noFill/>
          <a:ln>
            <a:noFill/>
          </a:ln>
        </p:spPr>
      </p:pic>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Shape 204"/>
        <p:cNvGrpSpPr/>
        <p:nvPr/>
      </p:nvGrpSpPr>
      <p:grpSpPr>
        <a:xfrm>
          <a:off x="0" y="0"/>
          <a:ext cx="0" cy="0"/>
          <a:chOff x="0" y="0"/>
          <a:chExt cx="0" cy="0"/>
        </a:xfrm>
      </p:grpSpPr>
      <p:sp>
        <p:nvSpPr>
          <p:cNvPr id="205" name="Google Shape;205;p8"/>
          <p:cNvSpPr/>
          <p:nvPr/>
        </p:nvSpPr>
        <p:spPr>
          <a:xfrm>
            <a:off x="134380" y="3930029"/>
            <a:ext cx="3899401" cy="369332"/>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1800"/>
              <a:buFont typeface="Arial"/>
              <a:buNone/>
            </a:pPr>
            <a:r>
              <a:rPr lang="en-GB" sz="1800" b="0" i="0" u="sng" strike="noStrike" cap="none">
                <a:solidFill>
                  <a:schemeClr val="lt1"/>
                </a:solidFill>
                <a:latin typeface="Arial"/>
                <a:ea typeface="Arial"/>
                <a:cs typeface="Arial"/>
                <a:sym typeface="Arial"/>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http://www.millfields.hackney.sch.uk/</a:t>
            </a:r>
            <a:endParaRPr sz="1800" b="0" i="0" u="none" strike="noStrike" cap="none">
              <a:solidFill>
                <a:schemeClr val="lt1"/>
              </a:solidFill>
              <a:latin typeface="Arial"/>
              <a:ea typeface="Arial"/>
              <a:cs typeface="Arial"/>
              <a:sym typeface="Arial"/>
            </a:endParaRPr>
          </a:p>
        </p:txBody>
      </p:sp>
      <p:pic>
        <p:nvPicPr>
          <p:cNvPr id="206" name="Google Shape;206;p8"/>
          <p:cNvPicPr preferRelativeResize="0"/>
          <p:nvPr/>
        </p:nvPicPr>
        <p:blipFill rotWithShape="1">
          <a:blip r:embed="rId4">
            <a:alphaModFix/>
          </a:blip>
          <a:srcRect/>
          <a:stretch/>
        </p:blipFill>
        <p:spPr>
          <a:xfrm>
            <a:off x="6402623" y="5380936"/>
            <a:ext cx="1296144" cy="1296144"/>
          </a:xfrm>
          <a:prstGeom prst="rect">
            <a:avLst/>
          </a:prstGeom>
          <a:noFill/>
          <a:ln>
            <a:noFill/>
          </a:ln>
        </p:spPr>
      </p:pic>
      <p:pic>
        <p:nvPicPr>
          <p:cNvPr id="207" name="Google Shape;207;p8"/>
          <p:cNvPicPr preferRelativeResize="0"/>
          <p:nvPr/>
        </p:nvPicPr>
        <p:blipFill rotWithShape="1">
          <a:blip r:embed="rId5">
            <a:alphaModFix/>
          </a:blip>
          <a:srcRect/>
          <a:stretch/>
        </p:blipFill>
        <p:spPr>
          <a:xfrm>
            <a:off x="4405525" y="1339888"/>
            <a:ext cx="3818517" cy="3588012"/>
          </a:xfrm>
          <a:prstGeom prst="rect">
            <a:avLst/>
          </a:prstGeom>
          <a:noFill/>
          <a:ln>
            <a:noFill/>
          </a:ln>
        </p:spPr>
      </p:pic>
      <p:pic>
        <p:nvPicPr>
          <p:cNvPr id="208" name="Google Shape;208;p8"/>
          <p:cNvPicPr preferRelativeResize="0"/>
          <p:nvPr/>
        </p:nvPicPr>
        <p:blipFill rotWithShape="1">
          <a:blip r:embed="rId6">
            <a:alphaModFix/>
          </a:blip>
          <a:srcRect/>
          <a:stretch/>
        </p:blipFill>
        <p:spPr>
          <a:xfrm>
            <a:off x="525989" y="4344660"/>
            <a:ext cx="2276475" cy="647700"/>
          </a:xfrm>
          <a:prstGeom prst="rect">
            <a:avLst/>
          </a:prstGeom>
          <a:noFill/>
          <a:ln>
            <a:noFill/>
          </a:ln>
        </p:spPr>
      </p:pic>
      <p:pic>
        <p:nvPicPr>
          <p:cNvPr id="209" name="Google Shape;209;p8" descr="Screen Clipping"/>
          <p:cNvPicPr preferRelativeResize="0"/>
          <p:nvPr/>
        </p:nvPicPr>
        <p:blipFill rotWithShape="1">
          <a:blip r:embed="rId7">
            <a:alphaModFix/>
          </a:blip>
          <a:srcRect/>
          <a:stretch/>
        </p:blipFill>
        <p:spPr>
          <a:xfrm>
            <a:off x="4716016" y="5204116"/>
            <a:ext cx="1617031" cy="1497124"/>
          </a:xfrm>
          <a:prstGeom prst="rect">
            <a:avLst/>
          </a:prstGeom>
          <a:noFill/>
          <a:ln>
            <a:noFill/>
          </a:ln>
        </p:spPr>
      </p:pic>
      <p:sp>
        <p:nvSpPr>
          <p:cNvPr id="210" name="Google Shape;210;p8"/>
          <p:cNvSpPr txBox="1"/>
          <p:nvPr/>
        </p:nvSpPr>
        <p:spPr>
          <a:xfrm>
            <a:off x="577397" y="200794"/>
            <a:ext cx="6912768" cy="851942"/>
          </a:xfrm>
          <a:prstGeom prst="rect">
            <a:avLst/>
          </a:prstGeom>
          <a:noFill/>
          <a:ln>
            <a:noFill/>
          </a:ln>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2060"/>
              </a:buClr>
              <a:buSzPts val="4800"/>
              <a:buFont typeface="Trebuchet MS"/>
              <a:buNone/>
            </a:pPr>
            <a:r>
              <a:rPr lang="en-GB" sz="4800" b="1" i="0" u="none" strike="noStrike" cap="none">
                <a:solidFill>
                  <a:srgbClr val="003193"/>
                </a:solidFill>
                <a:latin typeface="Trebuchet MS"/>
                <a:ea typeface="Trebuchet MS"/>
                <a:cs typeface="Trebuchet MS"/>
                <a:sym typeface="Trebuchet MS"/>
              </a:rPr>
              <a:t>Communication</a:t>
            </a:r>
            <a:endParaRPr sz="1400" b="0" i="0" u="none" strike="noStrike" cap="none">
              <a:solidFill>
                <a:srgbClr val="003193"/>
              </a:solidFill>
              <a:latin typeface="Arial"/>
              <a:ea typeface="Arial"/>
              <a:cs typeface="Arial"/>
              <a:sym typeface="Arial"/>
            </a:endParaRPr>
          </a:p>
        </p:txBody>
      </p:sp>
      <p:pic>
        <p:nvPicPr>
          <p:cNvPr id="211" name="Google Shape;211;p8" descr="30th Jan.pub (Read-Only)"/>
          <p:cNvPicPr preferRelativeResize="0"/>
          <p:nvPr/>
        </p:nvPicPr>
        <p:blipFill rotWithShape="1">
          <a:blip r:embed="rId8">
            <a:alphaModFix/>
          </a:blip>
          <a:srcRect/>
          <a:stretch/>
        </p:blipFill>
        <p:spPr>
          <a:xfrm>
            <a:off x="0" y="0"/>
            <a:ext cx="1308898" cy="692696"/>
          </a:xfrm>
          <a:prstGeom prst="rect">
            <a:avLst/>
          </a:prstGeom>
          <a:noFill/>
          <a:ln>
            <a:noFill/>
          </a:ln>
        </p:spPr>
      </p:pic>
      <p:pic>
        <p:nvPicPr>
          <p:cNvPr id="212" name="Google Shape;212;p8" descr="30th Jan.pub (Read-Only)"/>
          <p:cNvPicPr preferRelativeResize="0"/>
          <p:nvPr/>
        </p:nvPicPr>
        <p:blipFill rotWithShape="1">
          <a:blip r:embed="rId8">
            <a:alphaModFix/>
          </a:blip>
          <a:srcRect/>
          <a:stretch/>
        </p:blipFill>
        <p:spPr>
          <a:xfrm>
            <a:off x="2877474" y="2870471"/>
            <a:ext cx="1308898" cy="692696"/>
          </a:xfrm>
          <a:prstGeom prst="rect">
            <a:avLst/>
          </a:prstGeom>
          <a:noFill/>
          <a:ln>
            <a:noFill/>
          </a:ln>
        </p:spPr>
      </p:pic>
      <p:pic>
        <p:nvPicPr>
          <p:cNvPr id="213" name="Google Shape;213;p8" descr="Gmail vs Outlook: What's the Best (Free) Email Service?"/>
          <p:cNvPicPr preferRelativeResize="0"/>
          <p:nvPr/>
        </p:nvPicPr>
        <p:blipFill rotWithShape="1">
          <a:blip r:embed="rId9">
            <a:alphaModFix/>
          </a:blip>
          <a:srcRect/>
          <a:stretch/>
        </p:blipFill>
        <p:spPr>
          <a:xfrm>
            <a:off x="755576" y="1498581"/>
            <a:ext cx="2236096" cy="1076121"/>
          </a:xfrm>
          <a:prstGeom prst="rect">
            <a:avLst/>
          </a:prstGeom>
          <a:noFill/>
          <a:ln>
            <a:noFill/>
          </a:ln>
        </p:spPr>
      </p:pic>
      <p:pic>
        <p:nvPicPr>
          <p:cNvPr id="214" name="Google Shape;214;p8"/>
          <p:cNvPicPr preferRelativeResize="0"/>
          <p:nvPr/>
        </p:nvPicPr>
        <p:blipFill rotWithShape="1">
          <a:blip r:embed="rId10">
            <a:alphaModFix/>
          </a:blip>
          <a:srcRect l="12529" t="10368" r="7551" b="3587"/>
          <a:stretch/>
        </p:blipFill>
        <p:spPr>
          <a:xfrm>
            <a:off x="755575" y="2872300"/>
            <a:ext cx="1817299" cy="1174751"/>
          </a:xfrm>
          <a:prstGeom prst="rect">
            <a:avLst/>
          </a:prstGeom>
          <a:noFill/>
          <a:ln>
            <a:noFill/>
          </a:ln>
        </p:spPr>
      </p:pic>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219"/>
        <p:cNvGrpSpPr/>
        <p:nvPr/>
      </p:nvGrpSpPr>
      <p:grpSpPr>
        <a:xfrm>
          <a:off x="0" y="0"/>
          <a:ext cx="0" cy="0"/>
          <a:chOff x="0" y="0"/>
          <a:chExt cx="0" cy="0"/>
        </a:xfrm>
      </p:grpSpPr>
      <p:sp>
        <p:nvSpPr>
          <p:cNvPr id="220" name="Google Shape;220;p2"/>
          <p:cNvSpPr/>
          <p:nvPr/>
        </p:nvSpPr>
        <p:spPr>
          <a:xfrm>
            <a:off x="251521" y="5947988"/>
            <a:ext cx="7722000" cy="6465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u="sng">
                <a:solidFill>
                  <a:srgbClr val="FF0000"/>
                </a:solidFill>
                <a:latin typeface="Trebuchet MS"/>
                <a:ea typeface="Trebuchet MS"/>
                <a:cs typeface="Trebuchet MS"/>
                <a:sym typeface="Trebuchet MS"/>
                <a:hlinkClick r:id="rId3">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iudeaja@millfields.hackney.sch.uk</a:t>
            </a:r>
            <a:endParaRPr sz="2400">
              <a:solidFill>
                <a:srgbClr val="FF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r>
              <a:rPr lang="en-GB" sz="2400">
                <a:solidFill>
                  <a:srgbClr val="003193"/>
                </a:solidFill>
                <a:latin typeface="Trebuchet MS"/>
                <a:ea typeface="Trebuchet MS"/>
                <a:cs typeface="Trebuchet MS"/>
                <a:sym typeface="Trebuchet MS"/>
              </a:rPr>
              <a:t>Extended School Manager/Clubs </a:t>
            </a:r>
            <a:endParaRPr sz="2400" b="0" i="0" u="none" strike="noStrike" cap="none">
              <a:solidFill>
                <a:srgbClr val="003193"/>
              </a:solidFill>
              <a:latin typeface="Arial"/>
              <a:ea typeface="Arial"/>
              <a:cs typeface="Arial"/>
              <a:sym typeface="Arial"/>
            </a:endParaRPr>
          </a:p>
        </p:txBody>
      </p:sp>
      <p:sp>
        <p:nvSpPr>
          <p:cNvPr id="221" name="Google Shape;221;p2"/>
          <p:cNvSpPr/>
          <p:nvPr/>
        </p:nvSpPr>
        <p:spPr>
          <a:xfrm>
            <a:off x="251527" y="2949075"/>
            <a:ext cx="7099800" cy="6462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2400"/>
              <a:buFont typeface="Arial"/>
              <a:buNone/>
            </a:pPr>
            <a:r>
              <a:rPr lang="en-GB" sz="2400" b="0" i="0" u="sng" strike="noStrike" cap="none">
                <a:solidFill>
                  <a:srgbClr val="FF0000"/>
                </a:solidFill>
                <a:latin typeface="Calibri"/>
                <a:ea typeface="Calibri"/>
                <a:cs typeface="Calibri"/>
                <a:sym typeface="Calibri"/>
                <a:hlinkClick r:id="rId4">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kfry@millfields.hackney.sch.uk</a:t>
            </a:r>
            <a:r>
              <a:rPr lang="en-GB" sz="2400" b="0" i="0" u="none" strike="noStrike" cap="none">
                <a:solidFill>
                  <a:srgbClr val="FF0000"/>
                </a:solidFill>
                <a:latin typeface="Calibri"/>
                <a:ea typeface="Calibri"/>
                <a:cs typeface="Calibri"/>
                <a:sym typeface="Calibri"/>
              </a:rPr>
              <a:t> </a:t>
            </a:r>
            <a:endParaRPr sz="2000" b="0" i="0" u="none" strike="noStrike" cap="none">
              <a:solidFill>
                <a:srgbClr val="FF0000"/>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3193"/>
                </a:solidFill>
                <a:latin typeface="Calibri"/>
                <a:ea typeface="Calibri"/>
                <a:cs typeface="Calibri"/>
                <a:sym typeface="Calibri"/>
              </a:rPr>
              <a:t>SENCO - Special educational needs coordinator</a:t>
            </a:r>
            <a:endParaRPr sz="2400" b="0" i="0" u="none" strike="noStrike" cap="none">
              <a:solidFill>
                <a:srgbClr val="003193"/>
              </a:solidFill>
              <a:latin typeface="Calibri"/>
              <a:ea typeface="Calibri"/>
              <a:cs typeface="Calibri"/>
              <a:sym typeface="Calibri"/>
            </a:endParaRPr>
          </a:p>
        </p:txBody>
      </p:sp>
      <p:pic>
        <p:nvPicPr>
          <p:cNvPr id="222" name="Google Shape;222;p2" descr="30th Jan.pub (Read-Only)"/>
          <p:cNvPicPr preferRelativeResize="0"/>
          <p:nvPr/>
        </p:nvPicPr>
        <p:blipFill rotWithShape="1">
          <a:blip r:embed="rId5">
            <a:alphaModFix/>
          </a:blip>
          <a:srcRect/>
          <a:stretch/>
        </p:blipFill>
        <p:spPr>
          <a:xfrm>
            <a:off x="0" y="30824"/>
            <a:ext cx="1308898" cy="692696"/>
          </a:xfrm>
          <a:prstGeom prst="rect">
            <a:avLst/>
          </a:prstGeom>
          <a:noFill/>
          <a:ln>
            <a:noFill/>
          </a:ln>
        </p:spPr>
      </p:pic>
      <p:pic>
        <p:nvPicPr>
          <p:cNvPr id="223" name="Google Shape;223;p2"/>
          <p:cNvPicPr preferRelativeResize="0"/>
          <p:nvPr/>
        </p:nvPicPr>
        <p:blipFill rotWithShape="1">
          <a:blip r:embed="rId6">
            <a:alphaModFix/>
          </a:blip>
          <a:srcRect/>
          <a:stretch/>
        </p:blipFill>
        <p:spPr>
          <a:xfrm>
            <a:off x="6826250" y="2414621"/>
            <a:ext cx="1579350" cy="1976692"/>
          </a:xfrm>
          <a:prstGeom prst="rect">
            <a:avLst/>
          </a:prstGeom>
          <a:noFill/>
          <a:ln>
            <a:noFill/>
          </a:ln>
        </p:spPr>
      </p:pic>
      <p:pic>
        <p:nvPicPr>
          <p:cNvPr id="224" name="Google Shape;224;p2"/>
          <p:cNvPicPr preferRelativeResize="0"/>
          <p:nvPr/>
        </p:nvPicPr>
        <p:blipFill rotWithShape="1">
          <a:blip r:embed="rId7">
            <a:alphaModFix/>
          </a:blip>
          <a:srcRect/>
          <a:stretch/>
        </p:blipFill>
        <p:spPr>
          <a:xfrm>
            <a:off x="7446800" y="206151"/>
            <a:ext cx="1579350" cy="1933989"/>
          </a:xfrm>
          <a:prstGeom prst="rect">
            <a:avLst/>
          </a:prstGeom>
          <a:noFill/>
          <a:ln>
            <a:noFill/>
          </a:ln>
        </p:spPr>
      </p:pic>
      <p:sp>
        <p:nvSpPr>
          <p:cNvPr id="225" name="Google Shape;225;p2"/>
          <p:cNvSpPr/>
          <p:nvPr/>
        </p:nvSpPr>
        <p:spPr>
          <a:xfrm>
            <a:off x="251521" y="4618800"/>
            <a:ext cx="7722000" cy="6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u="sng">
                <a:solidFill>
                  <a:srgbClr val="FF0000"/>
                </a:solidFill>
                <a:latin typeface="Trebuchet MS"/>
                <a:ea typeface="Trebuchet MS"/>
                <a:cs typeface="Trebuchet MS"/>
                <a:sym typeface="Trebuchet MS"/>
                <a:hlinkClick r:id="rId8">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cgreen@millfields.hackney.sch.uk</a:t>
            </a:r>
            <a:endParaRPr sz="2400">
              <a:solidFill>
                <a:srgbClr val="FF0000"/>
              </a:solidFill>
              <a:latin typeface="Trebuchet MS"/>
              <a:ea typeface="Trebuchet MS"/>
              <a:cs typeface="Trebuchet MS"/>
              <a:sym typeface="Trebuchet MS"/>
            </a:endParaRPr>
          </a:p>
          <a:p>
            <a:pPr marL="0" marR="0" lvl="0" indent="0" algn="l" rtl="0">
              <a:lnSpc>
                <a:spcPct val="100000"/>
              </a:lnSpc>
              <a:spcBef>
                <a:spcPts val="0"/>
              </a:spcBef>
              <a:spcAft>
                <a:spcPts val="0"/>
              </a:spcAft>
              <a:buClr>
                <a:srgbClr val="000000"/>
              </a:buClr>
              <a:buSzPts val="2400"/>
              <a:buFont typeface="Arial"/>
              <a:buNone/>
            </a:pPr>
            <a:r>
              <a:rPr lang="en-GB" sz="2400">
                <a:solidFill>
                  <a:srgbClr val="003193"/>
                </a:solidFill>
                <a:latin typeface="Trebuchet MS"/>
                <a:ea typeface="Trebuchet MS"/>
                <a:cs typeface="Trebuchet MS"/>
                <a:sym typeface="Trebuchet MS"/>
              </a:rPr>
              <a:t>Senior Admin Officer - Attendance/Admissions</a:t>
            </a:r>
            <a:endParaRPr sz="2400">
              <a:solidFill>
                <a:srgbClr val="003193"/>
              </a:solidFill>
              <a:latin typeface="Trebuchet MS"/>
              <a:ea typeface="Trebuchet MS"/>
              <a:cs typeface="Trebuchet MS"/>
              <a:sym typeface="Trebuchet MS"/>
            </a:endParaRPr>
          </a:p>
        </p:txBody>
      </p:sp>
      <p:sp>
        <p:nvSpPr>
          <p:cNvPr id="226" name="Google Shape;226;p2"/>
          <p:cNvSpPr/>
          <p:nvPr/>
        </p:nvSpPr>
        <p:spPr>
          <a:xfrm>
            <a:off x="251521" y="1279050"/>
            <a:ext cx="7722000" cy="646500"/>
          </a:xfrm>
          <a:prstGeom prst="rect">
            <a:avLst/>
          </a:prstGeom>
          <a:noFill/>
          <a:ln>
            <a:noFill/>
          </a:ln>
        </p:spPr>
        <p:txBody>
          <a:bodyPr spcFirstLastPara="1" wrap="square" lIns="91425" tIns="45700" rIns="91425" bIns="45700" anchor="t" anchorCtr="0">
            <a:noAutofit/>
          </a:bodyPr>
          <a:lstStyle/>
          <a:p>
            <a:pPr marL="0" marR="0" lvl="0" indent="0" algn="l" rtl="0">
              <a:lnSpc>
                <a:spcPct val="100000"/>
              </a:lnSpc>
              <a:spcBef>
                <a:spcPts val="0"/>
              </a:spcBef>
              <a:spcAft>
                <a:spcPts val="0"/>
              </a:spcAft>
              <a:buClr>
                <a:srgbClr val="000000"/>
              </a:buClr>
              <a:buSzPts val="2400"/>
              <a:buFont typeface="Arial"/>
              <a:buNone/>
            </a:pPr>
            <a:r>
              <a:rPr lang="en-GB" sz="2400" b="0" i="0" u="sng" strike="noStrike" cap="none">
                <a:solidFill>
                  <a:srgbClr val="FF0000"/>
                </a:solidFill>
                <a:latin typeface="Trebuchet MS"/>
                <a:ea typeface="Trebuchet MS"/>
                <a:cs typeface="Trebuchet MS"/>
                <a:sym typeface="Trebuchet MS"/>
                <a:hlinkClick r:id="rId9">
                  <a:extLst>
                    <a:ext uri="{A12FA001-AC4F-418D-AE19-62706E023703}">
                      <ahyp:hlinkClr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val="tx"/>
                    </a:ext>
                  </a:extLst>
                </a:hlinkClick>
              </a:rPr>
              <a:t>eruane@millfields.hackney.sch.uk</a:t>
            </a:r>
            <a:r>
              <a:rPr lang="en-GB" sz="2400" b="0" i="0" u="none" strike="noStrike" cap="none">
                <a:solidFill>
                  <a:srgbClr val="FF0000"/>
                </a:solidFill>
                <a:latin typeface="Trebuchet MS"/>
                <a:ea typeface="Trebuchet MS"/>
                <a:cs typeface="Trebuchet MS"/>
                <a:sym typeface="Trebuchet MS"/>
              </a:rPr>
              <a:t> </a:t>
            </a:r>
            <a:endParaRPr sz="2400" b="0" i="0" u="none" strike="noStrike" cap="none">
              <a:solidFill>
                <a:srgbClr val="FF0000"/>
              </a:solidFill>
              <a:latin typeface="Arial"/>
              <a:ea typeface="Arial"/>
              <a:cs typeface="Arial"/>
              <a:sym typeface="Arial"/>
            </a:endParaRPr>
          </a:p>
          <a:p>
            <a:pPr marL="0" marR="0" lvl="0" indent="0" algn="l" rtl="0">
              <a:lnSpc>
                <a:spcPct val="100000"/>
              </a:lnSpc>
              <a:spcBef>
                <a:spcPts val="0"/>
              </a:spcBef>
              <a:spcAft>
                <a:spcPts val="0"/>
              </a:spcAft>
              <a:buClr>
                <a:srgbClr val="000000"/>
              </a:buClr>
              <a:buSzPts val="2400"/>
              <a:buFont typeface="Arial"/>
              <a:buNone/>
            </a:pPr>
            <a:r>
              <a:rPr lang="en-GB" sz="2400" b="0" i="0" u="none" strike="noStrike" cap="none">
                <a:solidFill>
                  <a:srgbClr val="003193"/>
                </a:solidFill>
                <a:latin typeface="Trebuchet MS"/>
                <a:ea typeface="Trebuchet MS"/>
                <a:cs typeface="Trebuchet MS"/>
                <a:sym typeface="Trebuchet MS"/>
              </a:rPr>
              <a:t>Assistant Head/Phase Lead for Lower Key Stage 2</a:t>
            </a:r>
            <a:endParaRPr sz="2400" b="0" i="0" u="none" strike="noStrike" cap="none">
              <a:solidFill>
                <a:srgbClr val="003193"/>
              </a:solidFill>
              <a:latin typeface="Arial"/>
              <a:ea typeface="Arial"/>
              <a:cs typeface="Arial"/>
              <a:sym typeface="Arial"/>
            </a:endParaRPr>
          </a:p>
        </p:txBody>
      </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231"/>
        <p:cNvGrpSpPr/>
        <p:nvPr/>
      </p:nvGrpSpPr>
      <p:grpSpPr>
        <a:xfrm>
          <a:off x="0" y="0"/>
          <a:ext cx="0" cy="0"/>
          <a:chOff x="0" y="0"/>
          <a:chExt cx="0" cy="0"/>
        </a:xfrm>
      </p:grpSpPr>
      <p:pic>
        <p:nvPicPr>
          <p:cNvPr id="232" name="Google Shape;232;p24" descr="http://t0.gstatic.com/images?q=tbn:ANd9GcRGxzcPJIRH0-y3ysEVPdgVnFj0Yb47CnhBi3eC5U7RZpBfBaVF"/>
          <p:cNvPicPr preferRelativeResize="0"/>
          <p:nvPr/>
        </p:nvPicPr>
        <p:blipFill rotWithShape="1">
          <a:blip r:embed="rId3">
            <a:alphaModFix/>
          </a:blip>
          <a:srcRect/>
          <a:stretch/>
        </p:blipFill>
        <p:spPr>
          <a:xfrm>
            <a:off x="5864089" y="1299690"/>
            <a:ext cx="1819275" cy="2505075"/>
          </a:xfrm>
          <a:prstGeom prst="rect">
            <a:avLst/>
          </a:prstGeom>
          <a:noFill/>
          <a:ln>
            <a:noFill/>
          </a:ln>
        </p:spPr>
      </p:pic>
      <p:sp>
        <p:nvSpPr>
          <p:cNvPr id="233" name="Google Shape;233;p24"/>
          <p:cNvSpPr txBox="1">
            <a:spLocks noGrp="1"/>
          </p:cNvSpPr>
          <p:nvPr>
            <p:ph type="title"/>
          </p:nvPr>
        </p:nvSpPr>
        <p:spPr>
          <a:xfrm>
            <a:off x="179512" y="195733"/>
            <a:ext cx="6351810" cy="1103957"/>
          </a:xfrm>
          <a:prstGeom prst="rect">
            <a:avLst/>
          </a:prstGeom>
          <a:noFill/>
          <a:ln>
            <a:noFill/>
          </a:ln>
        </p:spPr>
        <p:txBody>
          <a:bodyPr spcFirstLastPara="1" wrap="square" lIns="91425" tIns="45700" rIns="91425" bIns="45700" anchor="t" anchorCtr="0">
            <a:normAutofit/>
          </a:bodyPr>
          <a:lstStyle/>
          <a:p>
            <a:pPr marL="0" lvl="0" indent="0" algn="l" rtl="0">
              <a:lnSpc>
                <a:spcPct val="100000"/>
              </a:lnSpc>
              <a:spcBef>
                <a:spcPts val="0"/>
              </a:spcBef>
              <a:spcAft>
                <a:spcPts val="0"/>
              </a:spcAft>
              <a:buClr>
                <a:srgbClr val="003193"/>
              </a:buClr>
              <a:buSzPts val="5000"/>
              <a:buFont typeface="Trebuchet MS"/>
              <a:buNone/>
            </a:pPr>
            <a:r>
              <a:rPr lang="en-GB" sz="5500">
                <a:solidFill>
                  <a:srgbClr val="003193"/>
                </a:solidFill>
                <a:latin typeface="Calibri"/>
                <a:ea typeface="Calibri"/>
                <a:cs typeface="Calibri"/>
                <a:sym typeface="Calibri"/>
              </a:rPr>
              <a:t>Questions</a:t>
            </a:r>
            <a:endParaRPr sz="4100">
              <a:latin typeface="Calibri"/>
              <a:ea typeface="Calibri"/>
              <a:cs typeface="Calibri"/>
              <a:sym typeface="Calibri"/>
            </a:endParaRPr>
          </a:p>
        </p:txBody>
      </p:sp>
      <p:pic>
        <p:nvPicPr>
          <p:cNvPr id="234" name="Google Shape;234;p24" descr="http://blog.surveymonkey.com/wp-content/uploads/2011/12/faq.jpg"/>
          <p:cNvPicPr preferRelativeResize="0"/>
          <p:nvPr/>
        </p:nvPicPr>
        <p:blipFill rotWithShape="1">
          <a:blip r:embed="rId4">
            <a:alphaModFix/>
          </a:blip>
          <a:srcRect/>
          <a:stretch/>
        </p:blipFill>
        <p:spPr>
          <a:xfrm>
            <a:off x="698350" y="3804763"/>
            <a:ext cx="3810000" cy="28575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74"/>
        <p:cNvGrpSpPr/>
        <p:nvPr/>
      </p:nvGrpSpPr>
      <p:grpSpPr>
        <a:xfrm>
          <a:off x="0" y="0"/>
          <a:ext cx="0" cy="0"/>
          <a:chOff x="0" y="0"/>
          <a:chExt cx="0" cy="0"/>
        </a:xfrm>
      </p:grpSpPr>
      <p:sp>
        <p:nvSpPr>
          <p:cNvPr id="75" name="Google Shape;75;p4"/>
          <p:cNvSpPr/>
          <p:nvPr/>
        </p:nvSpPr>
        <p:spPr>
          <a:xfrm>
            <a:off x="460200" y="2064625"/>
            <a:ext cx="4111800" cy="4443300"/>
          </a:xfrm>
          <a:prstGeom prst="rect">
            <a:avLst/>
          </a:prstGeom>
          <a:noFill/>
          <a:ln>
            <a:noFill/>
          </a:ln>
        </p:spPr>
        <p:txBody>
          <a:bodyPr spcFirstLastPara="1" wrap="square" lIns="91425" tIns="45700" rIns="91425" bIns="45700" anchor="t" anchorCtr="0">
            <a:spAutoFit/>
          </a:bodyPr>
          <a:lstStyle/>
          <a:p>
            <a:pPr marL="0" marR="0" lvl="0" indent="0" algn="l" rtl="0">
              <a:lnSpc>
                <a:spcPct val="100000"/>
              </a:lnSpc>
              <a:spcBef>
                <a:spcPts val="0"/>
              </a:spcBef>
              <a:spcAft>
                <a:spcPts val="0"/>
              </a:spcAft>
              <a:buClr>
                <a:srgbClr val="000000"/>
              </a:buClr>
              <a:buSzPts val="3300"/>
              <a:buFont typeface="Arial"/>
              <a:buNone/>
            </a:pPr>
            <a:r>
              <a:rPr lang="en-GB" sz="3300" b="1" i="0" u="none" strike="noStrike" cap="none">
                <a:solidFill>
                  <a:srgbClr val="003193"/>
                </a:solidFill>
                <a:latin typeface="Calibri"/>
                <a:ea typeface="Calibri"/>
                <a:cs typeface="Calibri"/>
                <a:sym typeface="Calibri"/>
              </a:rPr>
              <a:t>We will discuss: </a:t>
            </a:r>
            <a:endParaRPr sz="3300" b="1" i="0" u="none" strike="noStrike" cap="none">
              <a:solidFill>
                <a:srgbClr val="003193"/>
              </a:solidFill>
              <a:latin typeface="Calibri"/>
              <a:ea typeface="Calibri"/>
              <a:cs typeface="Calibri"/>
              <a:sym typeface="Calibri"/>
            </a:endParaRPr>
          </a:p>
          <a:p>
            <a:pPr marL="0" marR="0" lvl="0" indent="0" algn="l" rtl="0">
              <a:lnSpc>
                <a:spcPct val="100000"/>
              </a:lnSpc>
              <a:spcBef>
                <a:spcPts val="0"/>
              </a:spcBef>
              <a:spcAft>
                <a:spcPts val="0"/>
              </a:spcAft>
              <a:buClr>
                <a:schemeClr val="dk1"/>
              </a:buClr>
              <a:buSzPts val="2800"/>
              <a:buFont typeface="Arial"/>
              <a:buNone/>
            </a:pPr>
            <a:endParaRPr sz="3300" b="1" i="0" u="none" strike="noStrike" cap="none">
              <a:solidFill>
                <a:srgbClr val="003193"/>
              </a:solidFill>
              <a:latin typeface="Calibri"/>
              <a:ea typeface="Calibri"/>
              <a:cs typeface="Calibri"/>
              <a:sym typeface="Calibri"/>
            </a:endParaRPr>
          </a:p>
          <a:p>
            <a:pPr marL="0" marR="0" lvl="0" indent="0" algn="l" rtl="0">
              <a:lnSpc>
                <a:spcPct val="100000"/>
              </a:lnSpc>
              <a:spcBef>
                <a:spcPts val="0"/>
              </a:spcBef>
              <a:spcAft>
                <a:spcPts val="0"/>
              </a:spcAft>
              <a:buClr>
                <a:srgbClr val="000000"/>
              </a:buClr>
              <a:buSzPts val="1900"/>
              <a:buFont typeface="Arial"/>
              <a:buNone/>
            </a:pPr>
            <a:endParaRPr sz="1900" b="0" i="0" u="none" strike="noStrike" cap="none">
              <a:solidFill>
                <a:srgbClr val="003193"/>
              </a:solidFill>
              <a:latin typeface="Calibri"/>
              <a:ea typeface="Calibri"/>
              <a:cs typeface="Calibri"/>
              <a:sym typeface="Calibri"/>
            </a:endParaRPr>
          </a:p>
          <a:p>
            <a:pPr marL="571500" marR="0" lvl="0" indent="-571500" algn="l" rtl="0">
              <a:lnSpc>
                <a:spcPct val="100000"/>
              </a:lnSpc>
              <a:spcBef>
                <a:spcPts val="0"/>
              </a:spcBef>
              <a:spcAft>
                <a:spcPts val="0"/>
              </a:spcAft>
              <a:buClr>
                <a:srgbClr val="003193"/>
              </a:buClr>
              <a:buSzPts val="3300"/>
              <a:buFont typeface="Calibri"/>
              <a:buChar char="•"/>
            </a:pPr>
            <a:r>
              <a:rPr lang="en-GB" sz="3300" b="0" i="0" u="none" strike="noStrike" cap="none">
                <a:solidFill>
                  <a:srgbClr val="003193"/>
                </a:solidFill>
                <a:latin typeface="Calibri"/>
                <a:ea typeface="Calibri"/>
                <a:cs typeface="Calibri"/>
                <a:sym typeface="Calibri"/>
              </a:rPr>
              <a:t>Curriculum </a:t>
            </a:r>
            <a:endParaRPr sz="3300" b="0" i="0" u="none" strike="noStrike" cap="none">
              <a:solidFill>
                <a:srgbClr val="003193"/>
              </a:solidFill>
              <a:latin typeface="Calibri"/>
              <a:ea typeface="Calibri"/>
              <a:cs typeface="Calibri"/>
              <a:sym typeface="Calibri"/>
            </a:endParaRPr>
          </a:p>
          <a:p>
            <a:pPr marL="571500" marR="0" lvl="0" indent="-571500" algn="l" rtl="0">
              <a:lnSpc>
                <a:spcPct val="100000"/>
              </a:lnSpc>
              <a:spcBef>
                <a:spcPts val="0"/>
              </a:spcBef>
              <a:spcAft>
                <a:spcPts val="0"/>
              </a:spcAft>
              <a:buClr>
                <a:srgbClr val="003193"/>
              </a:buClr>
              <a:buSzPts val="3300"/>
              <a:buFont typeface="Calibri"/>
              <a:buChar char="•"/>
            </a:pPr>
            <a:r>
              <a:rPr lang="en-GB" sz="3300" b="0" i="0" u="none" strike="noStrike" cap="none">
                <a:solidFill>
                  <a:srgbClr val="003193"/>
                </a:solidFill>
                <a:latin typeface="Calibri"/>
                <a:ea typeface="Calibri"/>
                <a:cs typeface="Calibri"/>
                <a:sym typeface="Calibri"/>
              </a:rPr>
              <a:t>Homework </a:t>
            </a:r>
            <a:endParaRPr sz="3300" b="0" i="0" u="none" strike="noStrike" cap="none">
              <a:solidFill>
                <a:srgbClr val="003193"/>
              </a:solidFill>
              <a:latin typeface="Calibri"/>
              <a:ea typeface="Calibri"/>
              <a:cs typeface="Calibri"/>
              <a:sym typeface="Calibri"/>
            </a:endParaRPr>
          </a:p>
          <a:p>
            <a:pPr marL="571500" marR="0" lvl="0" indent="-571500" algn="l" rtl="0">
              <a:lnSpc>
                <a:spcPct val="100000"/>
              </a:lnSpc>
              <a:spcBef>
                <a:spcPts val="0"/>
              </a:spcBef>
              <a:spcAft>
                <a:spcPts val="0"/>
              </a:spcAft>
              <a:buClr>
                <a:srgbClr val="003193"/>
              </a:buClr>
              <a:buSzPts val="3300"/>
              <a:buFont typeface="Calibri"/>
              <a:buChar char="•"/>
            </a:pPr>
            <a:r>
              <a:rPr lang="en-GB" sz="3300">
                <a:solidFill>
                  <a:srgbClr val="003193"/>
                </a:solidFill>
                <a:latin typeface="Calibri"/>
                <a:ea typeface="Calibri"/>
                <a:cs typeface="Calibri"/>
                <a:sym typeface="Calibri"/>
              </a:rPr>
              <a:t>PE </a:t>
            </a:r>
            <a:endParaRPr sz="3300">
              <a:solidFill>
                <a:srgbClr val="003193"/>
              </a:solidFill>
              <a:latin typeface="Calibri"/>
              <a:ea typeface="Calibri"/>
              <a:cs typeface="Calibri"/>
              <a:sym typeface="Calibri"/>
            </a:endParaRPr>
          </a:p>
          <a:p>
            <a:pPr marL="571500" marR="0" lvl="0" indent="-571500" algn="l" rtl="0">
              <a:lnSpc>
                <a:spcPct val="100000"/>
              </a:lnSpc>
              <a:spcBef>
                <a:spcPts val="0"/>
              </a:spcBef>
              <a:spcAft>
                <a:spcPts val="0"/>
              </a:spcAft>
              <a:buClr>
                <a:srgbClr val="003193"/>
              </a:buClr>
              <a:buSzPts val="3300"/>
              <a:buFont typeface="Calibri"/>
              <a:buChar char="•"/>
            </a:pPr>
            <a:r>
              <a:rPr lang="en-GB" sz="3300" b="0" i="0" u="none" strike="noStrike" cap="none">
                <a:solidFill>
                  <a:srgbClr val="003193"/>
                </a:solidFill>
                <a:latin typeface="Calibri"/>
                <a:ea typeface="Calibri"/>
                <a:cs typeface="Calibri"/>
                <a:sym typeface="Calibri"/>
              </a:rPr>
              <a:t>Lunches</a:t>
            </a:r>
            <a:endParaRPr sz="3300" b="0" i="0" u="none" strike="noStrike" cap="none">
              <a:solidFill>
                <a:srgbClr val="003193"/>
              </a:solidFill>
              <a:latin typeface="Calibri"/>
              <a:ea typeface="Calibri"/>
              <a:cs typeface="Calibri"/>
              <a:sym typeface="Calibri"/>
            </a:endParaRPr>
          </a:p>
          <a:p>
            <a:pPr marL="457200" marR="0" lvl="0" indent="-438150" algn="l" rtl="0">
              <a:lnSpc>
                <a:spcPct val="100000"/>
              </a:lnSpc>
              <a:spcBef>
                <a:spcPts val="0"/>
              </a:spcBef>
              <a:spcAft>
                <a:spcPts val="0"/>
              </a:spcAft>
              <a:buClr>
                <a:srgbClr val="003193"/>
              </a:buClr>
              <a:buSzPts val="3300"/>
              <a:buFont typeface="Calibri"/>
              <a:buChar char="•"/>
            </a:pPr>
            <a:r>
              <a:rPr lang="en-GB" sz="3300" b="0" i="0" u="none" strike="noStrike" cap="none">
                <a:solidFill>
                  <a:srgbClr val="003193"/>
                </a:solidFill>
                <a:latin typeface="Calibri"/>
                <a:ea typeface="Calibri"/>
                <a:cs typeface="Calibri"/>
                <a:sym typeface="Calibri"/>
              </a:rPr>
              <a:t> Communication</a:t>
            </a:r>
            <a:endParaRPr sz="3300" b="0" i="0" u="none" strike="noStrike" cap="none">
              <a:solidFill>
                <a:srgbClr val="003193"/>
              </a:solidFill>
              <a:latin typeface="Calibri"/>
              <a:ea typeface="Calibri"/>
              <a:cs typeface="Calibri"/>
              <a:sym typeface="Calibri"/>
            </a:endParaRPr>
          </a:p>
          <a:p>
            <a:pPr marL="571500" marR="0" lvl="0" indent="-571500" algn="l" rtl="0">
              <a:lnSpc>
                <a:spcPct val="100000"/>
              </a:lnSpc>
              <a:spcBef>
                <a:spcPts val="0"/>
              </a:spcBef>
              <a:spcAft>
                <a:spcPts val="0"/>
              </a:spcAft>
              <a:buClr>
                <a:srgbClr val="003193"/>
              </a:buClr>
              <a:buSzPts val="3300"/>
              <a:buFont typeface="Calibri"/>
              <a:buChar char="•"/>
            </a:pPr>
            <a:r>
              <a:rPr lang="en-GB" sz="3300" b="0" i="0" u="none" strike="noStrike" cap="none">
                <a:solidFill>
                  <a:srgbClr val="003193"/>
                </a:solidFill>
                <a:latin typeface="Calibri"/>
                <a:ea typeface="Calibri"/>
                <a:cs typeface="Calibri"/>
                <a:sym typeface="Calibri"/>
              </a:rPr>
              <a:t>Questions</a:t>
            </a:r>
            <a:endParaRPr sz="3300" b="0" i="0" u="none" strike="noStrike" cap="none">
              <a:solidFill>
                <a:srgbClr val="003193"/>
              </a:solidFill>
              <a:latin typeface="Calibri"/>
              <a:ea typeface="Calibri"/>
              <a:cs typeface="Calibri"/>
              <a:sym typeface="Calibri"/>
            </a:endParaRPr>
          </a:p>
        </p:txBody>
      </p:sp>
      <p:sp>
        <p:nvSpPr>
          <p:cNvPr id="76" name="Google Shape;76;p4"/>
          <p:cNvSpPr txBox="1">
            <a:spLocks noGrp="1"/>
          </p:cNvSpPr>
          <p:nvPr>
            <p:ph type="ctrTitle" idx="4294967295"/>
          </p:nvPr>
        </p:nvSpPr>
        <p:spPr>
          <a:xfrm>
            <a:off x="287026" y="538800"/>
            <a:ext cx="8701500" cy="1112100"/>
          </a:xfrm>
          <a:prstGeom prst="rect">
            <a:avLst/>
          </a:prstGeom>
          <a:noFill/>
          <a:ln>
            <a:noFill/>
          </a:ln>
        </p:spPr>
        <p:txBody>
          <a:bodyPr spcFirstLastPara="1" wrap="square" lIns="91425" tIns="45700" rIns="91425" bIns="45700" anchor="b" anchorCtr="0">
            <a:noAutofit/>
          </a:bodyPr>
          <a:lstStyle/>
          <a:p>
            <a:pPr marL="0" marR="0" lvl="0" indent="0" algn="ctr" rtl="0">
              <a:lnSpc>
                <a:spcPct val="100000"/>
              </a:lnSpc>
              <a:spcBef>
                <a:spcPts val="0"/>
              </a:spcBef>
              <a:spcAft>
                <a:spcPts val="0"/>
              </a:spcAft>
              <a:buClr>
                <a:srgbClr val="003193"/>
              </a:buClr>
              <a:buSzPts val="4400"/>
              <a:buFont typeface="Trebuchet MS"/>
              <a:buNone/>
            </a:pPr>
            <a:r>
              <a:rPr lang="en-GB" sz="9000" b="1" i="0" u="none" strike="noStrike" cap="none">
                <a:solidFill>
                  <a:srgbClr val="003193"/>
                </a:solidFill>
                <a:latin typeface="Amatic SC"/>
                <a:ea typeface="Amatic SC"/>
                <a:cs typeface="Amatic SC"/>
                <a:sym typeface="Amatic SC"/>
              </a:rPr>
              <a:t>Welcome to Year </a:t>
            </a:r>
            <a:r>
              <a:rPr lang="en-GB" sz="9000">
                <a:solidFill>
                  <a:srgbClr val="003193"/>
                </a:solidFill>
              </a:rPr>
              <a:t>4</a:t>
            </a:r>
            <a:endParaRPr sz="9000" b="1" i="0" u="none" strike="noStrike" cap="none">
              <a:solidFill>
                <a:schemeClr val="accent1"/>
              </a:solidFill>
              <a:latin typeface="Amatic SC"/>
              <a:ea typeface="Amatic SC"/>
              <a:cs typeface="Amatic SC"/>
              <a:sym typeface="Amatic SC"/>
            </a:endParaRPr>
          </a:p>
        </p:txBody>
      </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80"/>
        <p:cNvGrpSpPr/>
        <p:nvPr/>
      </p:nvGrpSpPr>
      <p:grpSpPr>
        <a:xfrm>
          <a:off x="0" y="0"/>
          <a:ext cx="0" cy="0"/>
          <a:chOff x="0" y="0"/>
          <a:chExt cx="0" cy="0"/>
        </a:xfrm>
      </p:grpSpPr>
      <p:sp>
        <p:nvSpPr>
          <p:cNvPr id="81" name="Google Shape;81;p10"/>
          <p:cNvSpPr txBox="1">
            <a:spLocks noGrp="1"/>
          </p:cNvSpPr>
          <p:nvPr>
            <p:ph type="title"/>
          </p:nvPr>
        </p:nvSpPr>
        <p:spPr>
          <a:xfrm>
            <a:off x="365975" y="117425"/>
            <a:ext cx="8560500" cy="778500"/>
          </a:xfrm>
          <a:prstGeom prst="rect">
            <a:avLst/>
          </a:prstGeom>
          <a:noFill/>
          <a:ln>
            <a:noFill/>
          </a:ln>
        </p:spPr>
        <p:txBody>
          <a:bodyPr spcFirstLastPara="1" wrap="square" lIns="91425" tIns="45700" rIns="91425" bIns="45700" anchor="t" anchorCtr="0">
            <a:noAutofit/>
          </a:bodyPr>
          <a:lstStyle/>
          <a:p>
            <a:pPr marL="0" lvl="0" indent="0" algn="ctr" rtl="0">
              <a:lnSpc>
                <a:spcPct val="100000"/>
              </a:lnSpc>
              <a:spcBef>
                <a:spcPts val="0"/>
              </a:spcBef>
              <a:spcAft>
                <a:spcPts val="0"/>
              </a:spcAft>
              <a:buClr>
                <a:srgbClr val="003193"/>
              </a:buClr>
              <a:buSzPts val="4000"/>
              <a:buFont typeface="Trebuchet MS"/>
              <a:buNone/>
            </a:pPr>
            <a:r>
              <a:rPr lang="en-GB" sz="5700">
                <a:solidFill>
                  <a:srgbClr val="003193"/>
                </a:solidFill>
                <a:latin typeface="Calibri"/>
                <a:ea typeface="Calibri"/>
                <a:cs typeface="Calibri"/>
                <a:sym typeface="Calibri"/>
              </a:rPr>
              <a:t>Year 4 </a:t>
            </a:r>
            <a:r>
              <a:rPr lang="en-GB" sz="5700" u="sng">
                <a:solidFill>
                  <a:srgbClr val="003193"/>
                </a:solidFill>
                <a:latin typeface="Calibri"/>
                <a:ea typeface="Calibri"/>
                <a:cs typeface="Calibri"/>
                <a:sym typeface="Calibri"/>
              </a:rPr>
              <a:t>Example</a:t>
            </a:r>
            <a:r>
              <a:rPr lang="en-GB" sz="5700">
                <a:solidFill>
                  <a:srgbClr val="003193"/>
                </a:solidFill>
                <a:latin typeface="Calibri"/>
                <a:ea typeface="Calibri"/>
                <a:cs typeface="Calibri"/>
                <a:sym typeface="Calibri"/>
              </a:rPr>
              <a:t> Timetable</a:t>
            </a:r>
            <a:endParaRPr sz="5300">
              <a:latin typeface="Calibri"/>
              <a:ea typeface="Calibri"/>
              <a:cs typeface="Calibri"/>
              <a:sym typeface="Calibri"/>
            </a:endParaRPr>
          </a:p>
        </p:txBody>
      </p:sp>
      <p:pic>
        <p:nvPicPr>
          <p:cNvPr id="82" name="Google Shape;82;p10"/>
          <p:cNvPicPr preferRelativeResize="0"/>
          <p:nvPr/>
        </p:nvPicPr>
        <p:blipFill>
          <a:blip r:embed="rId3">
            <a:alphaModFix/>
          </a:blip>
          <a:stretch>
            <a:fillRect/>
          </a:stretch>
        </p:blipFill>
        <p:spPr>
          <a:xfrm>
            <a:off x="226625" y="1479799"/>
            <a:ext cx="8839201" cy="4755200"/>
          </a:xfrm>
          <a:prstGeom prst="rect">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1"/>
          <p:cNvSpPr txBox="1">
            <a:spLocks noGrp="1"/>
          </p:cNvSpPr>
          <p:nvPr>
            <p:ph type="title"/>
          </p:nvPr>
        </p:nvSpPr>
        <p:spPr>
          <a:xfrm>
            <a:off x="1574619" y="127239"/>
            <a:ext cx="5832600" cy="1143000"/>
          </a:xfrm>
          <a:prstGeom prst="rect">
            <a:avLst/>
          </a:prstGeom>
          <a:noFill/>
          <a:ln>
            <a:noFill/>
          </a:ln>
        </p:spPr>
        <p:txBody>
          <a:bodyPr spcFirstLastPara="1" wrap="square" lIns="91425" tIns="45700" rIns="91425" bIns="45700" anchor="t" anchorCtr="0">
            <a:normAutofit fontScale="90000"/>
          </a:bodyPr>
          <a:lstStyle/>
          <a:p>
            <a:pPr marL="0" lvl="0" indent="0" algn="ctr" rtl="0">
              <a:lnSpc>
                <a:spcPct val="100000"/>
              </a:lnSpc>
              <a:spcBef>
                <a:spcPts val="0"/>
              </a:spcBef>
              <a:spcAft>
                <a:spcPts val="0"/>
              </a:spcAft>
              <a:buClr>
                <a:srgbClr val="003193"/>
              </a:buClr>
              <a:buSzPct val="78688"/>
              <a:buFont typeface="Trebuchet MS"/>
              <a:buNone/>
            </a:pPr>
            <a:r>
              <a:rPr lang="en-GB" sz="6100">
                <a:solidFill>
                  <a:srgbClr val="003193"/>
                </a:solidFill>
                <a:latin typeface="Calibri"/>
                <a:ea typeface="Calibri"/>
                <a:cs typeface="Calibri"/>
                <a:sym typeface="Calibri"/>
              </a:rPr>
              <a:t>Year 4 Curriculum</a:t>
            </a:r>
            <a:endParaRPr sz="4900">
              <a:latin typeface="Calibri"/>
              <a:ea typeface="Calibri"/>
              <a:cs typeface="Calibri"/>
              <a:sym typeface="Calibri"/>
            </a:endParaRPr>
          </a:p>
        </p:txBody>
      </p:sp>
      <p:pic>
        <p:nvPicPr>
          <p:cNvPr id="89" name="Google Shape;89;p11" descr="30th Jan.pub (Read-Only)"/>
          <p:cNvPicPr preferRelativeResize="0"/>
          <p:nvPr/>
        </p:nvPicPr>
        <p:blipFill rotWithShape="1">
          <a:blip r:embed="rId3">
            <a:alphaModFix/>
          </a:blip>
          <a:srcRect/>
          <a:stretch/>
        </p:blipFill>
        <p:spPr>
          <a:xfrm>
            <a:off x="0" y="0"/>
            <a:ext cx="1308898" cy="692696"/>
          </a:xfrm>
          <a:prstGeom prst="rect">
            <a:avLst/>
          </a:prstGeom>
          <a:noFill/>
          <a:ln>
            <a:noFill/>
          </a:ln>
        </p:spPr>
      </p:pic>
      <p:sp>
        <p:nvSpPr>
          <p:cNvPr id="90" name="Google Shape;90;p11"/>
          <p:cNvSpPr txBox="1"/>
          <p:nvPr/>
        </p:nvSpPr>
        <p:spPr>
          <a:xfrm>
            <a:off x="429425" y="2371674"/>
            <a:ext cx="2655300" cy="3818100"/>
          </a:xfrm>
          <a:prstGeom prst="rect">
            <a:avLst/>
          </a:prstGeom>
          <a:solidFill>
            <a:srgbClr val="FFFFFF"/>
          </a:solidFill>
          <a:ln w="254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r>
              <a:rPr lang="en-GB" sz="1400" b="1">
                <a:solidFill>
                  <a:srgbClr val="000000"/>
                </a:solidFill>
                <a:latin typeface="Calibri"/>
                <a:ea typeface="Calibri"/>
                <a:cs typeface="Calibri"/>
                <a:sym typeface="Calibri"/>
              </a:rPr>
              <a:t>E</a:t>
            </a:r>
            <a:r>
              <a:rPr lang="en-GB" sz="1700" b="1">
                <a:solidFill>
                  <a:srgbClr val="000000"/>
                </a:solidFill>
                <a:latin typeface="Calibri"/>
                <a:ea typeface="Calibri"/>
                <a:cs typeface="Calibri"/>
                <a:sym typeface="Calibri"/>
              </a:rPr>
              <a:t>xcavating Egypt</a:t>
            </a: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spcBef>
                <a:spcPts val="800"/>
              </a:spcBef>
              <a:spcAft>
                <a:spcPts val="0"/>
              </a:spcAft>
              <a:buNone/>
            </a:pPr>
            <a:r>
              <a:rPr lang="en-GB" sz="1700">
                <a:solidFill>
                  <a:srgbClr val="000000"/>
                </a:solidFill>
                <a:latin typeface="Calibri"/>
                <a:ea typeface="Calibri"/>
                <a:cs typeface="Calibri"/>
                <a:sym typeface="Calibri"/>
              </a:rPr>
              <a:t>The achievements of an early civilisation – depth study</a:t>
            </a: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Calibri"/>
              <a:buNone/>
            </a:pPr>
            <a:r>
              <a:rPr lang="en-GB" sz="1700" b="1">
                <a:solidFill>
                  <a:srgbClr val="000000"/>
                </a:solidFill>
                <a:latin typeface="Calibri"/>
                <a:ea typeface="Calibri"/>
                <a:cs typeface="Calibri"/>
                <a:sym typeface="Calibri"/>
              </a:rPr>
              <a:t>Autumn</a:t>
            </a: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2100" b="0" i="0" u="none" strike="noStrike" cap="none">
              <a:solidFill>
                <a:srgbClr val="000000"/>
              </a:solidFill>
              <a:latin typeface="Arial"/>
              <a:ea typeface="Arial"/>
              <a:cs typeface="Arial"/>
              <a:sym typeface="Arial"/>
            </a:endParaRPr>
          </a:p>
        </p:txBody>
      </p:sp>
      <p:sp>
        <p:nvSpPr>
          <p:cNvPr id="91" name="Google Shape;91;p11"/>
          <p:cNvSpPr txBox="1"/>
          <p:nvPr/>
        </p:nvSpPr>
        <p:spPr>
          <a:xfrm>
            <a:off x="3170750" y="2382827"/>
            <a:ext cx="2655300" cy="3818100"/>
          </a:xfrm>
          <a:prstGeom prst="rect">
            <a:avLst/>
          </a:prstGeom>
          <a:solidFill>
            <a:srgbClr val="FFFFFF"/>
          </a:solidFill>
          <a:ln w="254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r>
              <a:rPr lang="en-GB" sz="1700" b="1">
                <a:solidFill>
                  <a:srgbClr val="000000"/>
                </a:solidFill>
                <a:latin typeface="Calibri"/>
                <a:ea typeface="Calibri"/>
                <a:cs typeface="Calibri"/>
                <a:sym typeface="Calibri"/>
              </a:rPr>
              <a:t>A Spanish Fiesta</a:t>
            </a: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0000"/>
              </a:buClr>
              <a:buSzPts val="1400"/>
              <a:buFont typeface="Calibri"/>
              <a:buNone/>
            </a:pPr>
            <a:r>
              <a:rPr lang="en-GB" sz="1700">
                <a:solidFill>
                  <a:srgbClr val="000000"/>
                </a:solidFill>
                <a:latin typeface="Calibri"/>
                <a:ea typeface="Calibri"/>
                <a:cs typeface="Calibri"/>
                <a:sym typeface="Calibri"/>
              </a:rPr>
              <a:t>Study of a region in </a:t>
            </a:r>
            <a:endParaRPr sz="1700"/>
          </a:p>
          <a:p>
            <a:pPr marL="0" marR="0" lvl="0" indent="0" algn="ctr" rtl="0">
              <a:lnSpc>
                <a:spcPct val="100000"/>
              </a:lnSpc>
              <a:spcBef>
                <a:spcPts val="0"/>
              </a:spcBef>
              <a:spcAft>
                <a:spcPts val="0"/>
              </a:spcAft>
              <a:buClr>
                <a:srgbClr val="000000"/>
              </a:buClr>
              <a:buSzPts val="1400"/>
              <a:buFont typeface="Calibri"/>
              <a:buNone/>
            </a:pPr>
            <a:r>
              <a:rPr lang="en-GB" sz="1700">
                <a:solidFill>
                  <a:srgbClr val="000000"/>
                </a:solidFill>
                <a:latin typeface="Calibri"/>
                <a:ea typeface="Calibri"/>
                <a:cs typeface="Calibri"/>
                <a:sym typeface="Calibri"/>
              </a:rPr>
              <a:t>a European country. Geographical similarities and differences</a:t>
            </a:r>
            <a:endParaRPr sz="1700"/>
          </a:p>
          <a:p>
            <a:pPr marL="0" marR="0" lvl="0" indent="0" algn="ctr" rtl="0">
              <a:lnSpc>
                <a:spcPct val="100000"/>
              </a:lnSpc>
              <a:spcBef>
                <a:spcPts val="0"/>
              </a:spcBef>
              <a:spcAft>
                <a:spcPts val="0"/>
              </a:spcAft>
              <a:buClr>
                <a:srgbClr val="000000"/>
              </a:buClr>
              <a:buSzPts val="1400"/>
              <a:buFont typeface="Calibri"/>
              <a:buNone/>
            </a:pPr>
            <a:r>
              <a:rPr lang="en-GB" sz="1700" b="1">
                <a:solidFill>
                  <a:srgbClr val="000000"/>
                </a:solidFill>
                <a:latin typeface="Calibri"/>
                <a:ea typeface="Calibri"/>
                <a:cs typeface="Calibri"/>
                <a:sym typeface="Calibri"/>
              </a:rPr>
              <a:t>Spring</a:t>
            </a: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2100" b="0" i="0" u="none" strike="noStrike" cap="none">
              <a:solidFill>
                <a:srgbClr val="000000"/>
              </a:solidFill>
              <a:latin typeface="Arial"/>
              <a:ea typeface="Arial"/>
              <a:cs typeface="Arial"/>
              <a:sym typeface="Arial"/>
            </a:endParaRPr>
          </a:p>
        </p:txBody>
      </p:sp>
      <p:sp>
        <p:nvSpPr>
          <p:cNvPr id="92" name="Google Shape;92;p11"/>
          <p:cNvSpPr txBox="1"/>
          <p:nvPr/>
        </p:nvSpPr>
        <p:spPr>
          <a:xfrm>
            <a:off x="5897125" y="2371674"/>
            <a:ext cx="2655300" cy="3818100"/>
          </a:xfrm>
          <a:prstGeom prst="rect">
            <a:avLst/>
          </a:prstGeom>
          <a:solidFill>
            <a:srgbClr val="FFFFFF"/>
          </a:solidFill>
          <a:ln w="25400" cap="flat" cmpd="sng">
            <a:solidFill>
              <a:srgbClr val="000000"/>
            </a:solidFill>
            <a:prstDash val="solid"/>
            <a:miter lim="800000"/>
            <a:headEnd type="none" w="sm" len="sm"/>
            <a:tailEnd type="none" w="sm" len="sm"/>
          </a:ln>
        </p:spPr>
        <p:txBody>
          <a:bodyPr spcFirstLastPara="1" wrap="square" lIns="91425" tIns="45700" rIns="91425" bIns="45700" anchor="t" anchorCtr="0">
            <a:noAutofit/>
          </a:bodyPr>
          <a:lstStyle/>
          <a:p>
            <a:pPr marL="0" marR="0" lvl="0" indent="0" algn="ctr" rtl="0">
              <a:lnSpc>
                <a:spcPct val="100000"/>
              </a:lnSpc>
              <a:spcBef>
                <a:spcPts val="0"/>
              </a:spcBef>
              <a:spcAft>
                <a:spcPts val="0"/>
              </a:spcAft>
              <a:buClr>
                <a:srgbClr val="000000"/>
              </a:buClr>
              <a:buSzPts val="1400"/>
              <a:buFont typeface="Calibri"/>
              <a:buNone/>
            </a:pPr>
            <a:r>
              <a:rPr lang="en-GB" sz="1700" b="1">
                <a:solidFill>
                  <a:srgbClr val="000000"/>
                </a:solidFill>
                <a:latin typeface="Calibri"/>
                <a:ea typeface="Calibri"/>
                <a:cs typeface="Calibri"/>
                <a:sym typeface="Calibri"/>
              </a:rPr>
              <a:t>Hackney’s History</a:t>
            </a: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i="0" u="none" strike="noStrike" cap="none">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Arial"/>
              <a:buNone/>
            </a:pPr>
            <a:endParaRPr sz="1700" b="1">
              <a:solidFill>
                <a:srgbClr val="000000"/>
              </a:solidFill>
              <a:latin typeface="Calibri"/>
              <a:ea typeface="Calibri"/>
              <a:cs typeface="Calibri"/>
              <a:sym typeface="Calibri"/>
            </a:endParaRPr>
          </a:p>
          <a:p>
            <a:pPr marL="0" marR="0" lvl="0" indent="0" algn="ctr" rtl="0">
              <a:spcBef>
                <a:spcPts val="800"/>
              </a:spcBef>
              <a:spcAft>
                <a:spcPts val="0"/>
              </a:spcAft>
              <a:buNone/>
            </a:pPr>
            <a:r>
              <a:rPr lang="en-GB" sz="1700" i="0" u="none" strike="noStrike" cap="none">
                <a:solidFill>
                  <a:srgbClr val="000000"/>
                </a:solidFill>
                <a:latin typeface="Calibri"/>
                <a:ea typeface="Calibri"/>
                <a:cs typeface="Calibri"/>
                <a:sym typeface="Calibri"/>
              </a:rPr>
              <a:t>A local history study</a:t>
            </a:r>
            <a:endParaRPr sz="1700"/>
          </a:p>
          <a:p>
            <a:pPr marL="0" marR="0" lvl="0" indent="0" algn="ctr" rtl="0">
              <a:spcBef>
                <a:spcPts val="800"/>
              </a:spcBef>
              <a:spcAft>
                <a:spcPts val="0"/>
              </a:spcAft>
              <a:buNone/>
            </a:pPr>
            <a:endParaRPr sz="1900" b="1">
              <a:solidFill>
                <a:srgbClr val="000000"/>
              </a:solidFill>
              <a:latin typeface="Calibri"/>
              <a:ea typeface="Calibri"/>
              <a:cs typeface="Calibri"/>
              <a:sym typeface="Calibri"/>
            </a:endParaRPr>
          </a:p>
          <a:p>
            <a:pPr marL="0" marR="0" lvl="0" indent="0" algn="ctr" rtl="0">
              <a:lnSpc>
                <a:spcPct val="100000"/>
              </a:lnSpc>
              <a:spcBef>
                <a:spcPts val="800"/>
              </a:spcBef>
              <a:spcAft>
                <a:spcPts val="0"/>
              </a:spcAft>
              <a:buClr>
                <a:srgbClr val="000000"/>
              </a:buClr>
              <a:buSzPts val="1400"/>
              <a:buFont typeface="Calibri"/>
              <a:buNone/>
            </a:pPr>
            <a:r>
              <a:rPr lang="en-GB" sz="1700" b="1">
                <a:solidFill>
                  <a:srgbClr val="000000"/>
                </a:solidFill>
                <a:latin typeface="Calibri"/>
                <a:ea typeface="Calibri"/>
                <a:cs typeface="Calibri"/>
                <a:sym typeface="Calibri"/>
              </a:rPr>
              <a:t>Summer</a:t>
            </a:r>
            <a:endParaRPr sz="1700" b="1" i="0" u="none" strike="noStrike" cap="none">
              <a:solidFill>
                <a:srgbClr val="000000"/>
              </a:solidFill>
              <a:latin typeface="Calibri"/>
              <a:ea typeface="Calibri"/>
              <a:cs typeface="Calibri"/>
              <a:sym typeface="Calibri"/>
            </a:endParaRPr>
          </a:p>
          <a:p>
            <a:pPr marL="0" marR="0" lvl="0" indent="0" algn="l" rtl="0">
              <a:lnSpc>
                <a:spcPct val="100000"/>
              </a:lnSpc>
              <a:spcBef>
                <a:spcPts val="800"/>
              </a:spcBef>
              <a:spcAft>
                <a:spcPts val="0"/>
              </a:spcAft>
              <a:buClr>
                <a:srgbClr val="000000"/>
              </a:buClr>
              <a:buSzPts val="1800"/>
              <a:buFont typeface="Arial"/>
              <a:buNone/>
            </a:pPr>
            <a:endParaRPr sz="1800" b="0" i="0" u="none" strike="noStrike" cap="none">
              <a:solidFill>
                <a:srgbClr val="000000"/>
              </a:solidFill>
              <a:latin typeface="Arial"/>
              <a:ea typeface="Arial"/>
              <a:cs typeface="Arial"/>
              <a:sym typeface="Arial"/>
            </a:endParaRPr>
          </a:p>
        </p:txBody>
      </p:sp>
      <p:pic>
        <p:nvPicPr>
          <p:cNvPr id="93" name="Google Shape;93;p11" descr="The Windrush Generation: Stories, memories, food and advice - Horniman  Museum and Gardens"/>
          <p:cNvPicPr preferRelativeResize="0"/>
          <p:nvPr/>
        </p:nvPicPr>
        <p:blipFill rotWithShape="1">
          <a:blip r:embed="rId4">
            <a:alphaModFix/>
          </a:blip>
          <a:srcRect/>
          <a:stretch/>
        </p:blipFill>
        <p:spPr>
          <a:xfrm>
            <a:off x="5989172" y="2796037"/>
            <a:ext cx="2462750" cy="1584176"/>
          </a:xfrm>
          <a:prstGeom prst="rect">
            <a:avLst/>
          </a:prstGeom>
          <a:noFill/>
          <a:ln>
            <a:noFill/>
          </a:ln>
        </p:spPr>
      </p:pic>
      <p:pic>
        <p:nvPicPr>
          <p:cNvPr id="94" name="Google Shape;94;p11" descr="Spain Facts for Kids | Spain for Kids | Geography | Attractions | Food"/>
          <p:cNvPicPr preferRelativeResize="0"/>
          <p:nvPr/>
        </p:nvPicPr>
        <p:blipFill rotWithShape="1">
          <a:blip r:embed="rId5">
            <a:alphaModFix/>
          </a:blip>
          <a:srcRect/>
          <a:stretch/>
        </p:blipFill>
        <p:spPr>
          <a:xfrm>
            <a:off x="3382603" y="2735874"/>
            <a:ext cx="2270386" cy="1584176"/>
          </a:xfrm>
          <a:prstGeom prst="rect">
            <a:avLst/>
          </a:prstGeom>
          <a:noFill/>
          <a:ln>
            <a:noFill/>
          </a:ln>
        </p:spPr>
      </p:pic>
      <p:pic>
        <p:nvPicPr>
          <p:cNvPr id="95" name="Google Shape;95;p11"/>
          <p:cNvPicPr preferRelativeResize="0"/>
          <p:nvPr/>
        </p:nvPicPr>
        <p:blipFill rotWithShape="1">
          <a:blip r:embed="rId6">
            <a:alphaModFix/>
          </a:blip>
          <a:srcRect/>
          <a:stretch/>
        </p:blipFill>
        <p:spPr>
          <a:xfrm>
            <a:off x="521596" y="2718785"/>
            <a:ext cx="2486025" cy="1548081"/>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00"/>
        <p:cNvGrpSpPr/>
        <p:nvPr/>
      </p:nvGrpSpPr>
      <p:grpSpPr>
        <a:xfrm>
          <a:off x="0" y="0"/>
          <a:ext cx="0" cy="0"/>
          <a:chOff x="0" y="0"/>
          <a:chExt cx="0" cy="0"/>
        </a:xfrm>
      </p:grpSpPr>
      <p:sp>
        <p:nvSpPr>
          <p:cNvPr id="101" name="Google Shape;101;p12"/>
          <p:cNvSpPr txBox="1"/>
          <p:nvPr/>
        </p:nvSpPr>
        <p:spPr>
          <a:xfrm>
            <a:off x="59825" y="99175"/>
            <a:ext cx="2516100" cy="1143000"/>
          </a:xfrm>
          <a:prstGeom prst="rect">
            <a:avLst/>
          </a:prstGeom>
          <a:noFill/>
          <a:ln>
            <a:noFill/>
          </a:ln>
          <a:effectLst>
            <a:outerShdw blurRad="25400" sx="1000" sy="1000">
              <a:srgbClr val="000000"/>
            </a:outerShdw>
          </a:effectLst>
        </p:spPr>
        <p:txBody>
          <a:bodyPr spcFirstLastPara="1" wrap="square" lIns="91425" tIns="45700" rIns="91425" bIns="45700" anchor="ctr" anchorCtr="0">
            <a:noAutofit/>
          </a:bodyPr>
          <a:lstStyle/>
          <a:p>
            <a:pPr marL="0" marR="0" lvl="0" indent="0" algn="ctr" rtl="0">
              <a:lnSpc>
                <a:spcPct val="80000"/>
              </a:lnSpc>
              <a:spcBef>
                <a:spcPts val="0"/>
              </a:spcBef>
              <a:spcAft>
                <a:spcPts val="0"/>
              </a:spcAft>
              <a:buClr>
                <a:srgbClr val="003193"/>
              </a:buClr>
              <a:buSzPts val="4080"/>
              <a:buFont typeface="Calibri"/>
              <a:buNone/>
            </a:pPr>
            <a:r>
              <a:rPr lang="en-GB" sz="4680" b="1" i="0" u="none" strike="noStrike" cap="none">
                <a:solidFill>
                  <a:srgbClr val="003193"/>
                </a:solidFill>
                <a:latin typeface="Calibri"/>
                <a:ea typeface="Calibri"/>
                <a:cs typeface="Calibri"/>
                <a:sym typeface="Calibri"/>
              </a:rPr>
              <a:t>Autumn Term</a:t>
            </a:r>
            <a:endParaRPr sz="1790" b="0" i="0" u="none" strike="noStrike" cap="none">
              <a:solidFill>
                <a:srgbClr val="000000"/>
              </a:solidFill>
              <a:latin typeface="Arial"/>
              <a:ea typeface="Arial"/>
              <a:cs typeface="Arial"/>
              <a:sym typeface="Arial"/>
            </a:endParaRPr>
          </a:p>
        </p:txBody>
      </p:sp>
      <p:pic>
        <p:nvPicPr>
          <p:cNvPr id="102" name="Google Shape;102;p12"/>
          <p:cNvPicPr preferRelativeResize="0"/>
          <p:nvPr/>
        </p:nvPicPr>
        <p:blipFill>
          <a:blip r:embed="rId3">
            <a:alphaModFix/>
          </a:blip>
          <a:stretch>
            <a:fillRect/>
          </a:stretch>
        </p:blipFill>
        <p:spPr>
          <a:xfrm>
            <a:off x="2461496" y="152400"/>
            <a:ext cx="6530105" cy="6705599"/>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107"/>
        <p:cNvGrpSpPr/>
        <p:nvPr/>
      </p:nvGrpSpPr>
      <p:grpSpPr>
        <a:xfrm>
          <a:off x="0" y="0"/>
          <a:ext cx="0" cy="0"/>
          <a:chOff x="0" y="0"/>
          <a:chExt cx="0" cy="0"/>
        </a:xfrm>
      </p:grpSpPr>
      <p:sp>
        <p:nvSpPr>
          <p:cNvPr id="108" name="Google Shape;108;p13"/>
          <p:cNvSpPr txBox="1"/>
          <p:nvPr/>
        </p:nvSpPr>
        <p:spPr>
          <a:xfrm>
            <a:off x="654449" y="260648"/>
            <a:ext cx="7344816" cy="1143000"/>
          </a:xfrm>
          <a:prstGeom prst="rect">
            <a:avLst/>
          </a:prstGeom>
          <a:noFill/>
          <a:ln>
            <a:noFill/>
          </a:ln>
          <a:effectLst>
            <a:outerShdw blurRad="25400" sx="1000" sy="100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3193"/>
              </a:buClr>
              <a:buSzPts val="4800"/>
              <a:buFont typeface="Trebuchet MS"/>
              <a:buNone/>
            </a:pPr>
            <a:r>
              <a:rPr lang="en-GB" sz="4800" b="1" i="0" u="none" strike="noStrike" cap="none">
                <a:solidFill>
                  <a:srgbClr val="003193"/>
                </a:solidFill>
                <a:latin typeface="Calibri"/>
                <a:ea typeface="Calibri"/>
                <a:cs typeface="Calibri"/>
                <a:sym typeface="Calibri"/>
              </a:rPr>
              <a:t>English</a:t>
            </a:r>
            <a:endParaRPr sz="1400" b="0" i="0" u="none" strike="noStrike" cap="none">
              <a:solidFill>
                <a:srgbClr val="000000"/>
              </a:solidFill>
              <a:latin typeface="Calibri"/>
              <a:ea typeface="Calibri"/>
              <a:cs typeface="Calibri"/>
              <a:sym typeface="Calibri"/>
            </a:endParaRPr>
          </a:p>
          <a:p>
            <a:pPr marL="0" marR="0" lvl="0" indent="0" algn="ctr" rtl="0">
              <a:lnSpc>
                <a:spcPct val="100000"/>
              </a:lnSpc>
              <a:spcBef>
                <a:spcPts val="0"/>
              </a:spcBef>
              <a:spcAft>
                <a:spcPts val="0"/>
              </a:spcAft>
              <a:buClr>
                <a:srgbClr val="003193"/>
              </a:buClr>
              <a:buSzPts val="4800"/>
              <a:buFont typeface="Trebuchet MS"/>
              <a:buNone/>
            </a:pPr>
            <a:r>
              <a:rPr lang="en-GB" sz="4800" b="1" i="0" u="none" strike="noStrike" cap="none">
                <a:solidFill>
                  <a:srgbClr val="003193"/>
                </a:solidFill>
                <a:latin typeface="Calibri"/>
                <a:ea typeface="Calibri"/>
                <a:cs typeface="Calibri"/>
                <a:sym typeface="Calibri"/>
              </a:rPr>
              <a:t>Reading, Writing &amp; SPAG</a:t>
            </a:r>
            <a:endParaRPr sz="1400" b="0" i="0" u="none" strike="noStrike" cap="none">
              <a:solidFill>
                <a:srgbClr val="000000"/>
              </a:solidFill>
              <a:latin typeface="Calibri"/>
              <a:ea typeface="Calibri"/>
              <a:cs typeface="Calibri"/>
              <a:sym typeface="Calibri"/>
            </a:endParaRPr>
          </a:p>
        </p:txBody>
      </p:sp>
      <p:pic>
        <p:nvPicPr>
          <p:cNvPr id="109" name="Google Shape;109;p13" descr="30th Jan.pub (Read-Only)"/>
          <p:cNvPicPr preferRelativeResize="0"/>
          <p:nvPr/>
        </p:nvPicPr>
        <p:blipFill rotWithShape="1">
          <a:blip r:embed="rId3">
            <a:alphaModFix/>
          </a:blip>
          <a:srcRect/>
          <a:stretch/>
        </p:blipFill>
        <p:spPr>
          <a:xfrm>
            <a:off x="0" y="0"/>
            <a:ext cx="1308898" cy="692696"/>
          </a:xfrm>
          <a:prstGeom prst="rect">
            <a:avLst/>
          </a:prstGeom>
          <a:noFill/>
          <a:ln>
            <a:noFill/>
          </a:ln>
        </p:spPr>
      </p:pic>
      <p:pic>
        <p:nvPicPr>
          <p:cNvPr id="110" name="Google Shape;110;p13" descr="Read Write Inc. Spelling: Practice Book 3 Pack of 5: Amazon.co.uk:  Pursglove, Janey, Roberts, Jenny, Sheppard, Kate, Miskin, Ruth:  9780198305347: Books"/>
          <p:cNvPicPr preferRelativeResize="0"/>
          <p:nvPr/>
        </p:nvPicPr>
        <p:blipFill rotWithShape="1">
          <a:blip r:embed="rId4">
            <a:alphaModFix/>
          </a:blip>
          <a:srcRect/>
          <a:stretch/>
        </p:blipFill>
        <p:spPr>
          <a:xfrm>
            <a:off x="2843808" y="2207513"/>
            <a:ext cx="1728192" cy="2442971"/>
          </a:xfrm>
          <a:prstGeom prst="rect">
            <a:avLst/>
          </a:prstGeom>
          <a:noFill/>
          <a:ln>
            <a:noFill/>
          </a:ln>
        </p:spPr>
      </p:pic>
      <p:pic>
        <p:nvPicPr>
          <p:cNvPr id="111" name="Google Shape;111;p13" descr="misslqt – Y6 teacher ramblings…"/>
          <p:cNvPicPr preferRelativeResize="0"/>
          <p:nvPr/>
        </p:nvPicPr>
        <p:blipFill rotWithShape="1">
          <a:blip r:embed="rId5">
            <a:alphaModFix/>
          </a:blip>
          <a:srcRect/>
          <a:stretch/>
        </p:blipFill>
        <p:spPr>
          <a:xfrm>
            <a:off x="5173201" y="1669250"/>
            <a:ext cx="3584376" cy="5090276"/>
          </a:xfrm>
          <a:prstGeom prst="rect">
            <a:avLst/>
          </a:prstGeom>
          <a:noFill/>
          <a:ln>
            <a:noFill/>
          </a:ln>
        </p:spPr>
      </p:pic>
      <p:pic>
        <p:nvPicPr>
          <p:cNvPr id="112" name="Google Shape;112;p13"/>
          <p:cNvPicPr preferRelativeResize="0"/>
          <p:nvPr/>
        </p:nvPicPr>
        <p:blipFill rotWithShape="1">
          <a:blip r:embed="rId6">
            <a:alphaModFix/>
          </a:blip>
          <a:srcRect/>
          <a:stretch/>
        </p:blipFill>
        <p:spPr>
          <a:xfrm>
            <a:off x="306395" y="2523862"/>
            <a:ext cx="1570325" cy="2437417"/>
          </a:xfrm>
          <a:prstGeom prst="rect">
            <a:avLst/>
          </a:prstGeom>
          <a:noFill/>
          <a:ln>
            <a:noFill/>
          </a:ln>
        </p:spPr>
      </p:pic>
      <p:pic>
        <p:nvPicPr>
          <p:cNvPr id="113" name="Google Shape;113;p13" descr="https://images-na.ssl-images-amazon.com/images/I/51EUZ38g+oL._SX398_BO1,204,203,200_.jpg"/>
          <p:cNvPicPr preferRelativeResize="0"/>
          <p:nvPr/>
        </p:nvPicPr>
        <p:blipFill rotWithShape="1">
          <a:blip r:embed="rId7">
            <a:alphaModFix/>
          </a:blip>
          <a:srcRect/>
          <a:stretch/>
        </p:blipFill>
        <p:spPr>
          <a:xfrm>
            <a:off x="1373407" y="4259784"/>
            <a:ext cx="1636888" cy="2046109"/>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Shape 118"/>
        <p:cNvGrpSpPr/>
        <p:nvPr/>
      </p:nvGrpSpPr>
      <p:grpSpPr>
        <a:xfrm>
          <a:off x="0" y="0"/>
          <a:ext cx="0" cy="0"/>
          <a:chOff x="0" y="0"/>
          <a:chExt cx="0" cy="0"/>
        </a:xfrm>
      </p:grpSpPr>
      <p:sp>
        <p:nvSpPr>
          <p:cNvPr id="119" name="Google Shape;119;p14"/>
          <p:cNvSpPr txBox="1"/>
          <p:nvPr/>
        </p:nvSpPr>
        <p:spPr>
          <a:xfrm>
            <a:off x="-900608" y="-118718"/>
            <a:ext cx="8028384" cy="1143000"/>
          </a:xfrm>
          <a:prstGeom prst="rect">
            <a:avLst/>
          </a:prstGeom>
          <a:noFill/>
          <a:ln>
            <a:noFill/>
          </a:ln>
          <a:effectLst>
            <a:outerShdw blurRad="25400" sx="1000" sy="1000">
              <a:srgbClr val="000000"/>
            </a:outerShdw>
          </a:effectLst>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2060"/>
              </a:buClr>
              <a:buSzPts val="4000"/>
              <a:buFont typeface="Trebuchet MS"/>
              <a:buNone/>
            </a:pPr>
            <a:r>
              <a:rPr lang="en-GB" sz="4600" b="1" i="0" u="none" strike="noStrike" cap="none">
                <a:solidFill>
                  <a:srgbClr val="003193"/>
                </a:solidFill>
                <a:latin typeface="Calibri"/>
                <a:ea typeface="Calibri"/>
                <a:cs typeface="Calibri"/>
                <a:sym typeface="Calibri"/>
              </a:rPr>
              <a:t>Maths – Year </a:t>
            </a:r>
            <a:r>
              <a:rPr lang="en-GB" sz="4600" b="1">
                <a:solidFill>
                  <a:srgbClr val="003193"/>
                </a:solidFill>
                <a:latin typeface="Calibri"/>
                <a:ea typeface="Calibri"/>
                <a:cs typeface="Calibri"/>
                <a:sym typeface="Calibri"/>
              </a:rPr>
              <a:t>4</a:t>
            </a:r>
            <a:r>
              <a:rPr lang="en-GB" sz="4600" b="1" i="0" u="none" strike="noStrike" cap="none">
                <a:solidFill>
                  <a:srgbClr val="003193"/>
                </a:solidFill>
                <a:latin typeface="Calibri"/>
                <a:ea typeface="Calibri"/>
                <a:cs typeface="Calibri"/>
                <a:sym typeface="Calibri"/>
              </a:rPr>
              <a:t> Overview</a:t>
            </a:r>
            <a:endParaRPr sz="4600" b="1" i="0" u="none" strike="noStrike" cap="none">
              <a:solidFill>
                <a:srgbClr val="003193"/>
              </a:solidFill>
              <a:latin typeface="Calibri"/>
              <a:ea typeface="Calibri"/>
              <a:cs typeface="Calibri"/>
              <a:sym typeface="Calibri"/>
            </a:endParaRPr>
          </a:p>
        </p:txBody>
      </p:sp>
      <p:pic>
        <p:nvPicPr>
          <p:cNvPr id="120" name="Google Shape;120;p14" descr="White Rose Maths - Home | Facebook"/>
          <p:cNvPicPr preferRelativeResize="0"/>
          <p:nvPr/>
        </p:nvPicPr>
        <p:blipFill rotWithShape="1">
          <a:blip r:embed="rId3">
            <a:alphaModFix/>
          </a:blip>
          <a:srcRect/>
          <a:stretch/>
        </p:blipFill>
        <p:spPr>
          <a:xfrm>
            <a:off x="7739223" y="117551"/>
            <a:ext cx="1269625" cy="1269625"/>
          </a:xfrm>
          <a:prstGeom prst="rect">
            <a:avLst/>
          </a:prstGeom>
          <a:noFill/>
          <a:ln>
            <a:noFill/>
          </a:ln>
        </p:spPr>
      </p:pic>
      <p:pic>
        <p:nvPicPr>
          <p:cNvPr id="121" name="Google Shape;121;p14"/>
          <p:cNvPicPr preferRelativeResize="0"/>
          <p:nvPr/>
        </p:nvPicPr>
        <p:blipFill>
          <a:blip r:embed="rId4">
            <a:alphaModFix/>
          </a:blip>
          <a:stretch>
            <a:fillRect/>
          </a:stretch>
        </p:blipFill>
        <p:spPr>
          <a:xfrm>
            <a:off x="152400" y="1539575"/>
            <a:ext cx="8856451" cy="5166026"/>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126"/>
        <p:cNvGrpSpPr/>
        <p:nvPr/>
      </p:nvGrpSpPr>
      <p:grpSpPr>
        <a:xfrm>
          <a:off x="0" y="0"/>
          <a:ext cx="0" cy="0"/>
          <a:chOff x="0" y="0"/>
          <a:chExt cx="0" cy="0"/>
        </a:xfrm>
      </p:grpSpPr>
      <p:sp>
        <p:nvSpPr>
          <p:cNvPr id="127" name="Google Shape;127;p15"/>
          <p:cNvSpPr txBox="1"/>
          <p:nvPr/>
        </p:nvSpPr>
        <p:spPr>
          <a:xfrm>
            <a:off x="2195736" y="-18256"/>
            <a:ext cx="4024999" cy="1143000"/>
          </a:xfrm>
          <a:prstGeom prst="rect">
            <a:avLst/>
          </a:prstGeom>
          <a:noFill/>
          <a:ln>
            <a:noFill/>
          </a:ln>
          <a:effectLst>
            <a:outerShdw blurRad="25400" sx="1000" sy="1000">
              <a:srgbClr val="000000"/>
            </a:outerShdw>
          </a:effectLst>
        </p:spPr>
        <p:txBody>
          <a:bodyPr spcFirstLastPara="1" wrap="square" lIns="91425" tIns="45700" rIns="91425" bIns="45700" anchor="ctr" anchorCtr="0">
            <a:normAutofit/>
          </a:bodyPr>
          <a:lstStyle/>
          <a:p>
            <a:pPr marL="0" marR="0" lvl="0" indent="0" algn="ctr" rtl="0">
              <a:lnSpc>
                <a:spcPct val="100000"/>
              </a:lnSpc>
              <a:spcBef>
                <a:spcPts val="0"/>
              </a:spcBef>
              <a:spcAft>
                <a:spcPts val="0"/>
              </a:spcAft>
              <a:buClr>
                <a:srgbClr val="002060"/>
              </a:buClr>
              <a:buSzPts val="4800"/>
              <a:buFont typeface="Trebuchet MS"/>
              <a:buNone/>
            </a:pPr>
            <a:r>
              <a:rPr lang="en-GB" sz="4800" b="1" i="0" u="none" strike="noStrike" cap="none">
                <a:solidFill>
                  <a:srgbClr val="003193"/>
                </a:solidFill>
                <a:latin typeface="Calibri"/>
                <a:ea typeface="Calibri"/>
                <a:cs typeface="Calibri"/>
                <a:sym typeface="Calibri"/>
              </a:rPr>
              <a:t>Maths </a:t>
            </a:r>
            <a:endParaRPr sz="1400" b="0" i="0" u="none" strike="noStrike" cap="none">
              <a:solidFill>
                <a:srgbClr val="003193"/>
              </a:solidFill>
              <a:latin typeface="Calibri"/>
              <a:ea typeface="Calibri"/>
              <a:cs typeface="Calibri"/>
              <a:sym typeface="Calibri"/>
            </a:endParaRPr>
          </a:p>
        </p:txBody>
      </p:sp>
      <p:pic>
        <p:nvPicPr>
          <p:cNvPr id="128" name="Google Shape;128;p15" descr="30th Jan.pub (Read-Only)"/>
          <p:cNvPicPr preferRelativeResize="0"/>
          <p:nvPr/>
        </p:nvPicPr>
        <p:blipFill rotWithShape="1">
          <a:blip r:embed="rId3">
            <a:alphaModFix/>
          </a:blip>
          <a:srcRect/>
          <a:stretch/>
        </p:blipFill>
        <p:spPr>
          <a:xfrm>
            <a:off x="0" y="0"/>
            <a:ext cx="1308898" cy="692696"/>
          </a:xfrm>
          <a:prstGeom prst="rect">
            <a:avLst/>
          </a:prstGeom>
          <a:noFill/>
          <a:ln>
            <a:noFill/>
          </a:ln>
        </p:spPr>
      </p:pic>
      <p:pic>
        <p:nvPicPr>
          <p:cNvPr id="129" name="Google Shape;129;p15"/>
          <p:cNvPicPr preferRelativeResize="0"/>
          <p:nvPr/>
        </p:nvPicPr>
        <p:blipFill>
          <a:blip r:embed="rId4">
            <a:alphaModFix/>
          </a:blip>
          <a:stretch>
            <a:fillRect/>
          </a:stretch>
        </p:blipFill>
        <p:spPr>
          <a:xfrm>
            <a:off x="152400" y="1277144"/>
            <a:ext cx="6759637" cy="5428456"/>
          </a:xfrm>
          <a:prstGeom prst="rect">
            <a:avLst/>
          </a:prstGeom>
          <a:noFill/>
          <a:ln>
            <a:noFill/>
          </a:ln>
        </p:spPr>
      </p:pic>
      <p:sp>
        <p:nvSpPr>
          <p:cNvPr id="5" name="TextBox 4"/>
          <p:cNvSpPr txBox="1"/>
          <p:nvPr/>
        </p:nvSpPr>
        <p:spPr>
          <a:xfrm>
            <a:off x="6054962" y="137745"/>
            <a:ext cx="2979175" cy="830997"/>
          </a:xfrm>
          <a:prstGeom prst="rect">
            <a:avLst/>
          </a:prstGeom>
          <a:noFill/>
        </p:spPr>
        <p:txBody>
          <a:bodyPr wrap="square" rtlCol="0">
            <a:spAutoFit/>
          </a:bodyPr>
          <a:lstStyle/>
          <a:p>
            <a:r>
              <a:rPr lang="en-GB" sz="2400" dirty="0" smtClean="0">
                <a:latin typeface="Calibri Light" panose="020F0302020204030204" pitchFamily="34" charset="0"/>
                <a:cs typeface="Calibri Light" panose="020F0302020204030204" pitchFamily="34" charset="0"/>
              </a:rPr>
              <a:t>Each unit is broken down into small steps</a:t>
            </a:r>
            <a:endParaRPr lang="en-GB" sz="2400" dirty="0">
              <a:latin typeface="Calibri Light" panose="020F0302020204030204" pitchFamily="34" charset="0"/>
              <a:cs typeface="Calibri Light" panose="020F0302020204030204" pitchFamily="34"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Shape 134"/>
        <p:cNvGrpSpPr/>
        <p:nvPr/>
      </p:nvGrpSpPr>
      <p:grpSpPr>
        <a:xfrm>
          <a:off x="0" y="0"/>
          <a:ext cx="0" cy="0"/>
          <a:chOff x="0" y="0"/>
          <a:chExt cx="0" cy="0"/>
        </a:xfrm>
      </p:grpSpPr>
      <p:sp>
        <p:nvSpPr>
          <p:cNvPr id="135" name="Google Shape;135;gfeb9275a50_0_8"/>
          <p:cNvSpPr txBox="1"/>
          <p:nvPr/>
        </p:nvSpPr>
        <p:spPr>
          <a:xfrm>
            <a:off x="79550" y="0"/>
            <a:ext cx="8976300" cy="1143000"/>
          </a:xfrm>
          <a:prstGeom prst="rect">
            <a:avLst/>
          </a:prstGeom>
          <a:noFill/>
          <a:ln>
            <a:noFill/>
          </a:ln>
          <a:effectLst>
            <a:outerShdw blurRad="25400" sx="1000" sy="1000">
              <a:srgbClr val="000000"/>
            </a:outerShdw>
          </a:effectLst>
        </p:spPr>
        <p:txBody>
          <a:bodyPr spcFirstLastPara="1" wrap="square" lIns="91425" tIns="45700" rIns="91425" bIns="45700" anchor="ctr" anchorCtr="0">
            <a:noAutofit/>
          </a:bodyPr>
          <a:lstStyle/>
          <a:p>
            <a:pPr marL="0" marR="0" lvl="0" indent="0" algn="ctr" rtl="0">
              <a:lnSpc>
                <a:spcPct val="100000"/>
              </a:lnSpc>
              <a:spcBef>
                <a:spcPts val="0"/>
              </a:spcBef>
              <a:spcAft>
                <a:spcPts val="0"/>
              </a:spcAft>
              <a:buClr>
                <a:srgbClr val="002060"/>
              </a:buClr>
              <a:buSzPts val="3000"/>
              <a:buFont typeface="Trebuchet MS"/>
              <a:buNone/>
            </a:pPr>
            <a:r>
              <a:rPr lang="en-GB" sz="4775" b="1">
                <a:solidFill>
                  <a:srgbClr val="003193"/>
                </a:solidFill>
                <a:latin typeface="Calibri"/>
                <a:ea typeface="Calibri"/>
                <a:cs typeface="Calibri"/>
                <a:sym typeface="Calibri"/>
              </a:rPr>
              <a:t>Year 4 Multiplication Check </a:t>
            </a:r>
            <a:endParaRPr sz="2650" b="0" i="0" u="none" strike="noStrike" cap="none">
              <a:solidFill>
                <a:srgbClr val="003193"/>
              </a:solidFill>
              <a:latin typeface="Calibri"/>
              <a:ea typeface="Calibri"/>
              <a:cs typeface="Calibri"/>
              <a:sym typeface="Calibri"/>
            </a:endParaRPr>
          </a:p>
        </p:txBody>
      </p:sp>
      <p:pic>
        <p:nvPicPr>
          <p:cNvPr id="136" name="Google Shape;136;gfeb9275a50_0_8"/>
          <p:cNvPicPr preferRelativeResize="0"/>
          <p:nvPr/>
        </p:nvPicPr>
        <p:blipFill rotWithShape="1">
          <a:blip r:embed="rId3">
            <a:alphaModFix/>
          </a:blip>
          <a:srcRect/>
          <a:stretch/>
        </p:blipFill>
        <p:spPr>
          <a:xfrm>
            <a:off x="329331" y="5740732"/>
            <a:ext cx="1984722" cy="909487"/>
          </a:xfrm>
          <a:prstGeom prst="rect">
            <a:avLst/>
          </a:prstGeom>
          <a:noFill/>
          <a:ln>
            <a:noFill/>
          </a:ln>
        </p:spPr>
      </p:pic>
      <p:sp>
        <p:nvSpPr>
          <p:cNvPr id="137" name="Google Shape;137;gfeb9275a50_0_8"/>
          <p:cNvSpPr txBox="1"/>
          <p:nvPr/>
        </p:nvSpPr>
        <p:spPr>
          <a:xfrm>
            <a:off x="222775" y="1143000"/>
            <a:ext cx="8688000" cy="523200"/>
          </a:xfrm>
          <a:prstGeom prst="rect">
            <a:avLst/>
          </a:prstGeom>
          <a:noFill/>
          <a:ln>
            <a:noFill/>
          </a:ln>
        </p:spPr>
        <p:txBody>
          <a:bodyPr spcFirstLastPara="1" wrap="square" lIns="91425" tIns="91425" rIns="91425" bIns="91425" anchor="t" anchorCtr="0">
            <a:spAutoFit/>
          </a:bodyPr>
          <a:lstStyle/>
          <a:p>
            <a:pPr marL="0" lvl="0" indent="0" algn="l" rtl="0">
              <a:spcBef>
                <a:spcPts val="0"/>
              </a:spcBef>
              <a:spcAft>
                <a:spcPts val="0"/>
              </a:spcAft>
              <a:buNone/>
            </a:pPr>
            <a:r>
              <a:rPr lang="en-GB" sz="2200" b="1">
                <a:solidFill>
                  <a:srgbClr val="595959"/>
                </a:solidFill>
                <a:latin typeface="Calibri"/>
                <a:ea typeface="Calibri"/>
                <a:cs typeface="Calibri"/>
                <a:sym typeface="Calibri"/>
              </a:rPr>
              <a:t>Statutory assessment to be taken by pupils at the end of Year 4 (in June).</a:t>
            </a:r>
            <a:endParaRPr sz="2200" b="1">
              <a:latin typeface="Calibri"/>
              <a:ea typeface="Calibri"/>
              <a:cs typeface="Calibri"/>
              <a:sym typeface="Calibri"/>
            </a:endParaRPr>
          </a:p>
        </p:txBody>
      </p:sp>
      <p:pic>
        <p:nvPicPr>
          <p:cNvPr id="138" name="Google Shape;138;gfeb9275a50_0_8"/>
          <p:cNvPicPr preferRelativeResize="0"/>
          <p:nvPr/>
        </p:nvPicPr>
        <p:blipFill rotWithShape="1">
          <a:blip r:embed="rId4">
            <a:alphaModFix/>
          </a:blip>
          <a:srcRect/>
          <a:stretch/>
        </p:blipFill>
        <p:spPr>
          <a:xfrm>
            <a:off x="4930143" y="4055303"/>
            <a:ext cx="4125699" cy="2722961"/>
          </a:xfrm>
          <a:prstGeom prst="rect">
            <a:avLst/>
          </a:prstGeom>
          <a:noFill/>
          <a:ln>
            <a:noFill/>
          </a:ln>
        </p:spPr>
      </p:pic>
      <p:sp>
        <p:nvSpPr>
          <p:cNvPr id="139" name="Google Shape;139;gfeb9275a50_0_8"/>
          <p:cNvSpPr/>
          <p:nvPr/>
        </p:nvSpPr>
        <p:spPr>
          <a:xfrm>
            <a:off x="222775" y="1872229"/>
            <a:ext cx="4572000" cy="2862300"/>
          </a:xfrm>
          <a:prstGeom prst="rect">
            <a:avLst/>
          </a:prstGeom>
          <a:noFill/>
          <a:ln>
            <a:noFill/>
          </a:ln>
        </p:spPr>
        <p:txBody>
          <a:bodyPr spcFirstLastPara="1" wrap="square" lIns="91425" tIns="45700" rIns="91425" bIns="45700" anchor="t" anchorCtr="0">
            <a:noAutofit/>
          </a:bodyPr>
          <a:lstStyle/>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Compulsory since last year </a:t>
            </a:r>
            <a:endParaRPr sz="1600">
              <a:latin typeface="Calibri"/>
              <a:ea typeface="Calibri"/>
              <a:cs typeface="Calibri"/>
              <a:sym typeface="Calibri"/>
            </a:endParaRPr>
          </a:p>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Online test</a:t>
            </a:r>
            <a:endParaRPr sz="1600">
              <a:latin typeface="Calibri"/>
              <a:ea typeface="Calibri"/>
              <a:cs typeface="Calibri"/>
              <a:sym typeface="Calibri"/>
            </a:endParaRPr>
          </a:p>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Administered in school </a:t>
            </a:r>
            <a:endParaRPr sz="1600">
              <a:latin typeface="Calibri"/>
              <a:ea typeface="Calibri"/>
              <a:cs typeface="Calibri"/>
              <a:sym typeface="Calibri"/>
            </a:endParaRPr>
          </a:p>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25 questions </a:t>
            </a:r>
            <a:endParaRPr sz="2200">
              <a:solidFill>
                <a:srgbClr val="000000"/>
              </a:solidFill>
              <a:latin typeface="Calibri"/>
              <a:ea typeface="Calibri"/>
              <a:cs typeface="Calibri"/>
              <a:sym typeface="Calibri"/>
            </a:endParaRPr>
          </a:p>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2 to 12 times tables</a:t>
            </a:r>
            <a:endParaRPr sz="1600">
              <a:latin typeface="Calibri"/>
              <a:ea typeface="Calibri"/>
              <a:cs typeface="Calibri"/>
              <a:sym typeface="Calibri"/>
            </a:endParaRPr>
          </a:p>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6, 7, 8, 9, and 12 times table come up more often</a:t>
            </a:r>
            <a:endParaRPr sz="1600">
              <a:latin typeface="Calibri"/>
              <a:ea typeface="Calibri"/>
              <a:cs typeface="Calibri"/>
              <a:sym typeface="Calibri"/>
            </a:endParaRPr>
          </a:p>
          <a:p>
            <a:pPr marL="342900" marR="0" lvl="0" indent="-355600" algn="l" rtl="0">
              <a:spcBef>
                <a:spcPts val="0"/>
              </a:spcBef>
              <a:spcAft>
                <a:spcPts val="0"/>
              </a:spcAft>
              <a:buClr>
                <a:srgbClr val="000000"/>
              </a:buClr>
              <a:buSzPts val="2200"/>
              <a:buFont typeface="Calibri"/>
              <a:buChar char="•"/>
            </a:pPr>
            <a:r>
              <a:rPr lang="en-GB" sz="2200">
                <a:solidFill>
                  <a:srgbClr val="000000"/>
                </a:solidFill>
                <a:latin typeface="Calibri"/>
                <a:ea typeface="Calibri"/>
                <a:cs typeface="Calibri"/>
                <a:sym typeface="Calibri"/>
              </a:rPr>
              <a:t>TTRS is excellent practice for this</a:t>
            </a:r>
            <a:endParaRPr sz="1600">
              <a:latin typeface="Calibri"/>
              <a:ea typeface="Calibri"/>
              <a:cs typeface="Calibri"/>
              <a:sym typeface="Calibri"/>
            </a:endParaRPr>
          </a:p>
          <a:p>
            <a:pPr marL="0" marR="0" lvl="0" indent="0" algn="l" rtl="0">
              <a:spcBef>
                <a:spcPts val="0"/>
              </a:spcBef>
              <a:spcAft>
                <a:spcPts val="0"/>
              </a:spcAft>
              <a:buNone/>
            </a:pPr>
            <a:endParaRPr sz="2000">
              <a:solidFill>
                <a:srgbClr val="000000"/>
              </a:solidFill>
              <a:latin typeface="Trebuchet MS"/>
              <a:ea typeface="Trebuchet MS"/>
              <a:cs typeface="Trebuchet MS"/>
              <a:sym typeface="Trebuchet MS"/>
            </a:endParaRPr>
          </a:p>
        </p:txBody>
      </p:sp>
    </p:spTree>
  </p:cSld>
  <p:clrMapOvr>
    <a:masterClrMapping/>
  </p:clrMapOvr>
</p:sld>
</file>

<file path=ppt/theme/theme1.xml><?xml version="1.0" encoding="utf-8"?>
<a:theme xmlns:a="http://schemas.openxmlformats.org/drawingml/2006/main" name="Beach Day">
  <a:themeElements>
    <a:clrScheme name="Beach Day">
      <a:dk1>
        <a:srgbClr val="00FDC8"/>
      </a:dk1>
      <a:lt1>
        <a:srgbClr val="FFFFFF"/>
      </a:lt1>
      <a:dk2>
        <a:srgbClr val="666666"/>
      </a:dk2>
      <a:lt2>
        <a:srgbClr val="EEEEEE"/>
      </a:lt2>
      <a:accent1>
        <a:srgbClr val="212121"/>
      </a:accent1>
      <a:accent2>
        <a:srgbClr val="455A64"/>
      </a:accent2>
      <a:accent3>
        <a:srgbClr val="78909C"/>
      </a:accent3>
      <a:accent4>
        <a:srgbClr val="7C7CE0"/>
      </a:accent4>
      <a:accent5>
        <a:srgbClr val="DB4437"/>
      </a:accent5>
      <a:accent6>
        <a:srgbClr val="F6CD4C"/>
      </a:accent6>
      <a:hlink>
        <a:srgbClr val="DB4437"/>
      </a:hlink>
      <a:folHlink>
        <a:srgbClr val="DB443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0</TotalTime>
  <Words>805</Words>
  <Application>Microsoft Office PowerPoint</Application>
  <PresentationFormat>On-screen Show (4:3)</PresentationFormat>
  <Paragraphs>146</Paragraphs>
  <Slides>17</Slides>
  <Notes>17</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17</vt:i4>
      </vt:variant>
    </vt:vector>
  </HeadingPairs>
  <TitlesOfParts>
    <vt:vector size="26" baseType="lpstr">
      <vt:lpstr>Amatic SC</vt:lpstr>
      <vt:lpstr>Calibri</vt:lpstr>
      <vt:lpstr>Calibri Light</vt:lpstr>
      <vt:lpstr>Source Code Pro</vt:lpstr>
      <vt:lpstr>Overlock</vt:lpstr>
      <vt:lpstr>Trebuchet MS</vt:lpstr>
      <vt:lpstr>Noto Sans Symbols</vt:lpstr>
      <vt:lpstr>Arial</vt:lpstr>
      <vt:lpstr>Beach Day</vt:lpstr>
      <vt:lpstr>Welcome to Year 4</vt:lpstr>
      <vt:lpstr>Welcome to Year 4</vt:lpstr>
      <vt:lpstr>Year 4 Example Timetable</vt:lpstr>
      <vt:lpstr>Year 4 Curriculum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PE Days and PE Kit</vt:lpstr>
      <vt:lpstr>School Lunch  </vt:lpstr>
      <vt:lpstr>PowerPoint Presentation</vt:lpstr>
      <vt:lpstr>PowerPoint Presentation</vt:lpstr>
      <vt:lpstr>PowerPoint Presentation</vt:lpstr>
      <vt:lpstr>Questions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Welcome to Year 4</dc:title>
  <dc:creator>supply</dc:creator>
  <cp:lastModifiedBy>Millfields Teacher</cp:lastModifiedBy>
  <cp:revision>1</cp:revision>
  <dcterms:created xsi:type="dcterms:W3CDTF">2015-10-07T13:08:01Z</dcterms:created>
  <dcterms:modified xsi:type="dcterms:W3CDTF">2022-09-23T17:21:34Z</dcterms:modified>
</cp:coreProperties>
</file>